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4" r:id="rId2"/>
    <p:sldId id="265" r:id="rId3"/>
    <p:sldId id="266" r:id="rId4"/>
    <p:sldId id="261" r:id="rId5"/>
    <p:sldId id="268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822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</a:t>
            </a:r>
            <a:r>
              <a:rPr lang="en-US" sz="1600" dirty="0" err="1" smtClean="0"/>
              <a:t>Andreatta</a:t>
            </a:r>
            <a:r>
              <a:rPr lang="en-US" sz="1600" dirty="0" smtClean="0"/>
              <a:t> 2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324578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 Site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Well Head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err="1"/>
              <a:t>Andreatta</a:t>
            </a:r>
            <a:r>
              <a:rPr lang="en-US" sz="1600" dirty="0"/>
              <a:t> 2</a:t>
            </a:r>
            <a:br>
              <a:rPr lang="en-US" sz="1600" dirty="0"/>
            </a:br>
            <a:r>
              <a:rPr lang="en-US" sz="1600" dirty="0"/>
              <a:t>Facility ID: 324578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Location Looking North East, Unused Equipment/Bucket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Location looking North West, Trash on location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  <p:cxnSp>
        <p:nvCxnSpPr>
          <p:cNvPr id="12" name="Straight Arrow Connector 11"/>
          <p:cNvCxnSpPr/>
          <p:nvPr/>
        </p:nvCxnSpPr>
        <p:spPr>
          <a:xfrm flipH="1">
            <a:off x="6934200" y="2667000"/>
            <a:ext cx="68580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err="1"/>
              <a:t>Andreatta</a:t>
            </a:r>
            <a:r>
              <a:rPr lang="en-US" sz="1600" dirty="0"/>
              <a:t> 2</a:t>
            </a:r>
            <a:br>
              <a:rPr lang="en-US" sz="1600" dirty="0"/>
            </a:br>
            <a:r>
              <a:rPr lang="en-US" sz="1600" dirty="0"/>
              <a:t>Facility ID: 324578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Location Looking East Waddle Webbing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Unused Equipment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  <p:cxnSp>
        <p:nvCxnSpPr>
          <p:cNvPr id="12" name="Straight Arrow Connector 11"/>
          <p:cNvCxnSpPr/>
          <p:nvPr/>
        </p:nvCxnSpPr>
        <p:spPr>
          <a:xfrm flipH="1">
            <a:off x="2667000" y="2590800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7086600" y="2667000"/>
            <a:ext cx="30480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err="1"/>
              <a:t>Andreatta</a:t>
            </a:r>
            <a:r>
              <a:rPr lang="en-US" sz="1600" dirty="0"/>
              <a:t> 2</a:t>
            </a:r>
            <a:br>
              <a:rPr lang="en-US" sz="1600" dirty="0"/>
            </a:br>
            <a:r>
              <a:rPr lang="en-US" sz="1600" dirty="0"/>
              <a:t>Facility ID: 324578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Looking east, trash off location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Oil Stains on location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3" y="1571625"/>
            <a:ext cx="4038600" cy="3028950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819400"/>
            <a:ext cx="15240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6629400" y="2590800"/>
            <a:ext cx="152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err="1"/>
              <a:t>Andreatta</a:t>
            </a:r>
            <a:r>
              <a:rPr lang="en-US" sz="1600" dirty="0"/>
              <a:t> 2</a:t>
            </a:r>
            <a:br>
              <a:rPr lang="en-US" sz="1600" dirty="0"/>
            </a:br>
            <a:r>
              <a:rPr lang="en-US" sz="1600" dirty="0"/>
              <a:t>Facility ID: 324578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Fence along south west corner of location </a:t>
            </a:r>
            <a:r>
              <a:rPr lang="en-US" sz="1400" dirty="0"/>
              <a:t>c</a:t>
            </a:r>
            <a:r>
              <a:rPr lang="en-US" sz="1400" dirty="0" smtClean="0"/>
              <a:t>ompromised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10" name="Straight Arrow Connector 9"/>
          <p:cNvCxnSpPr/>
          <p:nvPr/>
        </p:nvCxnSpPr>
        <p:spPr>
          <a:xfrm flipH="1">
            <a:off x="1828800" y="2743200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225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1818</TotalTime>
  <Words>160</Words>
  <Application>Microsoft Office PowerPoint</Application>
  <PresentationFormat>On-screen Show (4:3)</PresentationFormat>
  <Paragraphs>24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 Location: Andreatta 2 Facility ID: 324578   </vt:lpstr>
      <vt:lpstr>Inspection Photos  Location: Andreatta 2 Facility ID: 324578</vt:lpstr>
      <vt:lpstr>Inspection Photos  Location: Andreatta 2 Facility ID: 324578   </vt:lpstr>
      <vt:lpstr>Inspection Photos  Location: Andreatta 2 Facility ID: 324578   </vt:lpstr>
      <vt:lpstr>Inspection Photos  Location: Andreatta 2 Facility ID: 324578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181</cp:revision>
  <dcterms:created xsi:type="dcterms:W3CDTF">2014-10-03T21:02:56Z</dcterms:created>
  <dcterms:modified xsi:type="dcterms:W3CDTF">2023-09-27T15:02:27Z</dcterms:modified>
</cp:coreProperties>
</file>