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00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JENNY ROSE 33-7-3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05-067-08770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Weeds around equipment.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Weeds around equipment. And unused equipment laying in the weeds along </a:t>
            </a:r>
            <a:r>
              <a:rPr lang="en-US" sz="1200" dirty="0" err="1" smtClean="0"/>
              <a:t>pumpjack</a:t>
            </a:r>
            <a:r>
              <a:rPr lang="en-US" sz="1200" dirty="0" smtClean="0"/>
              <a:t>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JENNY ROSE 33-7-3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05-067-08770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Unused equipment and barrel is full with no spill prevention.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Engine oil with localized staining of soil </a:t>
            </a:r>
            <a:r>
              <a:rPr lang="en-US" sz="1200" smtClean="0"/>
              <a:t>and gravel.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8987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830</TotalTime>
  <Words>43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JENNY ROSE 33-7-3 1 API: 05-067-08770</vt:lpstr>
      <vt:lpstr>Inspection Photos JENNY ROSE 33-7-3 1 API: 05-067-08770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107</cp:revision>
  <dcterms:created xsi:type="dcterms:W3CDTF">2014-10-03T21:02:56Z</dcterms:created>
  <dcterms:modified xsi:type="dcterms:W3CDTF">2019-05-15T15:25:31Z</dcterms:modified>
</cp:coreProperties>
</file>