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98" autoAdjust="0"/>
    <p:restoredTop sz="94595" autoAdjust="0"/>
  </p:normalViewPr>
  <p:slideViewPr>
    <p:cSldViewPr>
      <p:cViewPr varScale="1">
        <p:scale>
          <a:sx n="83" d="100"/>
          <a:sy n="83" d="100"/>
        </p:scale>
        <p:origin x="941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2499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99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236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2294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55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08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52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691725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11078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189693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040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2886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36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5008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52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61097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133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99562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872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57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Location Name: </a:t>
            </a:r>
            <a:r>
              <a:rPr lang="en-US" sz="1600" dirty="0" smtClean="0"/>
              <a:t>CAESAR 22-18, </a:t>
            </a:r>
            <a:r>
              <a:rPr lang="en-US" sz="1600" dirty="0" smtClean="0"/>
              <a:t>API #: </a:t>
            </a:r>
            <a:r>
              <a:rPr lang="en-US" sz="1600" dirty="0" smtClean="0"/>
              <a:t>071-09310, </a:t>
            </a:r>
            <a:r>
              <a:rPr lang="en-US" sz="1600" dirty="0" smtClean="0"/>
              <a:t>Insp. #:</a:t>
            </a:r>
            <a:r>
              <a:rPr lang="en-US" sz="1600" dirty="0" smtClean="0"/>
              <a:t>695107237 </a:t>
            </a:r>
            <a:endParaRPr lang="en-US" sz="16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1: LOCATION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9" b="9259"/>
          <a:stretch>
            <a:fillRect/>
          </a:stretch>
        </p:blipFill>
        <p:spPr>
          <a:xfrm>
            <a:off x="533400" y="838200"/>
            <a:ext cx="8229600" cy="5029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2: WELL SIGN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273074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3: WELLHEAD AND EQUIPMENT</a:t>
            </a:r>
            <a:endParaRPr lang="en-US" sz="1200" dirty="0"/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" b="4740"/>
          <a:stretch>
            <a:fillRect/>
          </a:stretch>
        </p:blipFill>
        <p:spPr>
          <a:xfrm>
            <a:off x="457200" y="304800"/>
            <a:ext cx="8305800" cy="5638800"/>
          </a:xfrm>
        </p:spPr>
      </p:pic>
    </p:spTree>
    <p:extLst>
      <p:ext uri="{BB962C8B-B14F-4D97-AF65-F5344CB8AC3E}">
        <p14:creationId xmlns:p14="http://schemas.microsoft.com/office/powerpoint/2010/main" val="77973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4: OIL LEAKING FROM PUMPJACK PRIME MOVER. </a:t>
            </a:r>
            <a:r>
              <a:rPr lang="en-US" sz="1200" dirty="0">
                <a:solidFill>
                  <a:srgbClr val="FF0000"/>
                </a:solidFill>
              </a:rPr>
              <a:t>Securely fasten all valves, pipes, fittings, and Production Facilities to ensure good mechanical condition, inspect at regular intervals and maintain in good mechanical condition per Rule 608.e.</a:t>
            </a:r>
            <a:r>
              <a:rPr lang="en-US" sz="1200" dirty="0">
                <a:solidFill>
                  <a:srgbClr val="FF0000"/>
                </a:solidFill>
              </a:rPr>
              <a:t> </a:t>
            </a:r>
            <a:r>
              <a:rPr lang="en-US" sz="1200" dirty="0" smtClean="0">
                <a:solidFill>
                  <a:srgbClr val="FF0000"/>
                </a:solidFill>
              </a:rPr>
              <a:t> CA DATE 1-24-2023.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122944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5: AREA OF IMPACTED SOIL NEAR LEAKING JUMPJACK PRIME MOVER ON BOTH SIDES OF CONCRETE PAD. </a:t>
            </a:r>
            <a:r>
              <a:rPr lang="en-US" sz="1200" dirty="0">
                <a:solidFill>
                  <a:srgbClr val="FF0000"/>
                </a:solidFill>
              </a:rPr>
              <a:t>Conduct maintenance on equipment, cleanup stained material and review self inspection processes. COMPLY WITH RULE 1002,.(2).</a:t>
            </a:r>
            <a:r>
              <a:rPr lang="en-US" sz="1200" dirty="0" smtClean="0">
                <a:solidFill>
                  <a:srgbClr val="FF0000"/>
                </a:solidFill>
              </a:rPr>
              <a:t>D. CA DATE 1-24-2023.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253541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 smtClean="0"/>
              <a:t>6: WEED OVERGROWTH AROUND METER HOUSE AND PUMPJACK IS A FIRE HAZARD. </a:t>
            </a:r>
            <a:r>
              <a:rPr lang="en-US" sz="1200" dirty="0" smtClean="0">
                <a:solidFill>
                  <a:srgbClr val="FF0000"/>
                </a:solidFill>
              </a:rPr>
              <a:t>REMOVE WEEDS PER RULE 606. CA DATE 1-24-2023.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34535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362200" y="6172200"/>
            <a:ext cx="6629400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</a:t>
            </a:r>
            <a:r>
              <a:rPr lang="en-US" sz="1200" dirty="0"/>
              <a:t>7</a:t>
            </a:r>
            <a:r>
              <a:rPr lang="en-US" sz="1200" dirty="0" smtClean="0"/>
              <a:t>: WEED OVERGROWTH AROUND METER HOUSE AND PUMPJACK IS A FIRE HAZARD. </a:t>
            </a:r>
            <a:r>
              <a:rPr lang="en-US" sz="1200" dirty="0" smtClean="0">
                <a:solidFill>
                  <a:srgbClr val="FF0000"/>
                </a:solidFill>
              </a:rPr>
              <a:t>REMOVE WEEDS PER RULE 606. CA DATE 1-24-2023.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0" y="304800"/>
            <a:ext cx="7518400" cy="5638800"/>
          </a:xfrm>
        </p:spPr>
      </p:pic>
    </p:spTree>
    <p:extLst>
      <p:ext uri="{BB962C8B-B14F-4D97-AF65-F5344CB8AC3E}">
        <p14:creationId xmlns:p14="http://schemas.microsoft.com/office/powerpoint/2010/main" val="96414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867</TotalTime>
  <Words>199</Words>
  <Application>Microsoft Office PowerPoint</Application>
  <PresentationFormat>On-screen Show (4:3)</PresentationFormat>
  <Paragraphs>22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Location Name: CAESAR 22-18, API #: 071-09310, Insp. #:695107237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Beardslee, Tom</cp:lastModifiedBy>
  <cp:revision>144</cp:revision>
  <dcterms:created xsi:type="dcterms:W3CDTF">2014-10-03T21:02:56Z</dcterms:created>
  <dcterms:modified xsi:type="dcterms:W3CDTF">2023-01-12T22:31:29Z</dcterms:modified>
</cp:coreProperties>
</file>