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79" d="100"/>
          <a:sy n="79" d="100"/>
        </p:scale>
        <p:origin x="-2640" y="-77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65419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4/25/2017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42188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</a:t>
            </a:r>
            <a:r>
              <a:rPr lang="en-US" sz="1600" dirty="0" smtClean="0"/>
              <a:t>Name Hudson 11-35A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smtClean="0"/>
              <a:t>: </a:t>
            </a:r>
            <a:r>
              <a:rPr lang="en-US" sz="1600" smtClean="0"/>
              <a:t>05-123-</a:t>
            </a:r>
            <a:r>
              <a:rPr lang="en-US" sz="1600" smtClean="0"/>
              <a:t>20958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Battery site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823</TotalTime>
  <Words>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 Hudson 11-35A API: 05-123-20958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Montoya, John</cp:lastModifiedBy>
  <cp:revision>105</cp:revision>
  <dcterms:created xsi:type="dcterms:W3CDTF">2014-10-03T21:02:56Z</dcterms:created>
  <dcterms:modified xsi:type="dcterms:W3CDTF">2017-04-25T16:39:51Z</dcterms:modified>
</cp:coreProperties>
</file>