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-1363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475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33496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dirty="0" smtClean="0"/>
              <a:t>: </a:t>
            </a:r>
            <a:r>
              <a:rPr lang="en-US" sz="1600" dirty="0" err="1" smtClean="0"/>
              <a:t>Nauman</a:t>
            </a:r>
            <a:r>
              <a:rPr lang="en-US" sz="1600" dirty="0" smtClean="0"/>
              <a:t> 1-14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09512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809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Nauman 1-14  API: 05-001-09512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2017-06-21T15:53:57Z</dcterms:modified>
</cp:coreProperties>
</file>