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Castlewood 1-8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05-061-06759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38400" y="4324350"/>
            <a:ext cx="43434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Access has deep tracks. </a:t>
            </a:r>
            <a:r>
              <a:rPr lang="en-US" sz="1200" dirty="0" smtClean="0"/>
              <a:t>Repair and maintain access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013" y="1293125"/>
            <a:ext cx="4038600" cy="3028950"/>
          </a:xfrm>
        </p:spPr>
      </p:pic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79181" y="1674019"/>
            <a:ext cx="3028950" cy="22717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841</TotalTime>
  <Words>15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Castlewood 1-8 API: 05-061-06759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109</cp:revision>
  <dcterms:created xsi:type="dcterms:W3CDTF">2014-10-03T21:02:56Z</dcterms:created>
  <dcterms:modified xsi:type="dcterms:W3CDTF">2019-01-04T00:26:06Z</dcterms:modified>
</cp:coreProperties>
</file>