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1764D-6552-48CF-BF3A-A620000159A1}" type="datetimeFigureOut">
              <a:rPr lang="en-US" smtClean="0"/>
              <a:t>4/8/2015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98447-78FD-463F-92A4-5304F1FDAA7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Linker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rt pile middle of battery sit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rt piles s side of battery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 side battery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W corner pit looking 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W Corner pit looking SE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it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Linker 1</vt:lpstr>
      <vt:lpstr>Slide 2</vt:lpstr>
      <vt:lpstr>Slide 3</vt:lpstr>
      <vt:lpstr>Slide 4</vt:lpstr>
      <vt:lpstr>Slide 5</vt:lpstr>
      <vt:lpstr>Slide 6</vt:lpstr>
      <vt:lpstr>Slide 7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Linker 1</dc:title>
  <dc:creator>Craig Quint</dc:creator>
  <cp:lastModifiedBy>Craig Quint</cp:lastModifiedBy>
  <cp:revision>1</cp:revision>
  <dcterms:created xsi:type="dcterms:W3CDTF">2015-04-08T17:34:15Z</dcterms:created>
  <dcterms:modified xsi:type="dcterms:W3CDTF">2015-04-08T17:36:40Z</dcterms:modified>
</cp:coreProperties>
</file>