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055F6-906A-43D1-AC7C-F2BB17632DBB}" type="datetimeFigureOut">
              <a:rPr lang="en-US" smtClean="0"/>
              <a:pPr/>
              <a:t>11/06/2014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7B094-FC17-4EE3-8043-396B5D934F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055F6-906A-43D1-AC7C-F2BB17632DBB}" type="datetimeFigureOut">
              <a:rPr lang="en-US" smtClean="0"/>
              <a:pPr/>
              <a:t>11/06/2014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7B094-FC17-4EE3-8043-396B5D934F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055F6-906A-43D1-AC7C-F2BB17632DBB}" type="datetimeFigureOut">
              <a:rPr lang="en-US" smtClean="0"/>
              <a:pPr/>
              <a:t>11/06/2014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7B094-FC17-4EE3-8043-396B5D934F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055F6-906A-43D1-AC7C-F2BB17632DBB}" type="datetimeFigureOut">
              <a:rPr lang="en-US" smtClean="0"/>
              <a:pPr/>
              <a:t>11/06/2014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7B094-FC17-4EE3-8043-396B5D934F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055F6-906A-43D1-AC7C-F2BB17632DBB}" type="datetimeFigureOut">
              <a:rPr lang="en-US" smtClean="0"/>
              <a:pPr/>
              <a:t>11/06/2014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7B094-FC17-4EE3-8043-396B5D934F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055F6-906A-43D1-AC7C-F2BB17632DBB}" type="datetimeFigureOut">
              <a:rPr lang="en-US" smtClean="0"/>
              <a:pPr/>
              <a:t>11/06/2014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7B094-FC17-4EE3-8043-396B5D934F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055F6-906A-43D1-AC7C-F2BB17632DBB}" type="datetimeFigureOut">
              <a:rPr lang="en-US" smtClean="0"/>
              <a:pPr/>
              <a:t>11/06/2014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7B094-FC17-4EE3-8043-396B5D934F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055F6-906A-43D1-AC7C-F2BB17632DBB}" type="datetimeFigureOut">
              <a:rPr lang="en-US" smtClean="0"/>
              <a:pPr/>
              <a:t>11/06/2014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7B094-FC17-4EE3-8043-396B5D934F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055F6-906A-43D1-AC7C-F2BB17632DBB}" type="datetimeFigureOut">
              <a:rPr lang="en-US" smtClean="0"/>
              <a:pPr/>
              <a:t>11/06/2014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7B094-FC17-4EE3-8043-396B5D934F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055F6-906A-43D1-AC7C-F2BB17632DBB}" type="datetimeFigureOut">
              <a:rPr lang="en-US" smtClean="0"/>
              <a:pPr/>
              <a:t>11/06/2014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7B094-FC17-4EE3-8043-396B5D934F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055F6-906A-43D1-AC7C-F2BB17632DBB}" type="datetimeFigureOut">
              <a:rPr lang="en-US" smtClean="0"/>
              <a:pPr/>
              <a:t>11/06/2014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7B094-FC17-4EE3-8043-396B5D934F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055F6-906A-43D1-AC7C-F2BB17632DBB}" type="datetimeFigureOut">
              <a:rPr lang="en-US" smtClean="0"/>
              <a:pPr/>
              <a:t>11/06/2014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7B094-FC17-4EE3-8043-396B5D934F9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Energy	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Location# 335111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Truck parked at wells. Oil stored on location with spill under pallet.</a:t>
            </a:r>
            <a:endParaRPr lang="en-US" dirty="0"/>
          </a:p>
        </p:txBody>
      </p:sp>
      <p:pic>
        <p:nvPicPr>
          <p:cNvPr id="5" name="Content Placeholder 4" descr="DSCN543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43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Label needs replaced</a:t>
            </a:r>
            <a:endParaRPr lang="en-US" dirty="0"/>
          </a:p>
        </p:txBody>
      </p:sp>
      <p:pic>
        <p:nvPicPr>
          <p:cNvPr id="5" name="Content Placeholder 4" descr="DSCN543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43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Incorrect label </a:t>
            </a:r>
            <a:r>
              <a:rPr lang="en-US" smtClean="0"/>
              <a:t>on tank</a:t>
            </a:r>
            <a:endParaRPr lang="en-US"/>
          </a:p>
        </p:txBody>
      </p:sp>
      <p:pic>
        <p:nvPicPr>
          <p:cNvPr id="5" name="Content Placeholder 4" descr="DSCN543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44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26</Words>
  <Application>Microsoft Office PowerPoint</Application>
  <PresentationFormat>On-screen Show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WPX Energy </vt:lpstr>
      <vt:lpstr>Truck parked at wells. Oil stored on location with spill under pallet.</vt:lpstr>
      <vt:lpstr>Label needs replaced</vt:lpstr>
      <vt:lpstr>Incorrect label on tank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 Energy</dc:title>
  <dc:creator>Mike Longworth</dc:creator>
  <cp:lastModifiedBy>Mike Longworth</cp:lastModifiedBy>
  <cp:revision>4</cp:revision>
  <dcterms:created xsi:type="dcterms:W3CDTF">2014-11-06T21:00:13Z</dcterms:created>
  <dcterms:modified xsi:type="dcterms:W3CDTF">2014-11-06T21:23:33Z</dcterms:modified>
</cp:coreProperties>
</file>