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Black 28-8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05-125-10029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25787" y="890943"/>
            <a:ext cx="3340028" cy="3962402"/>
          </a:xfrm>
        </p:spPr>
      </p:pic>
      <p:sp>
        <p:nvSpPr>
          <p:cNvPr id="8" name="Rectangle 7"/>
          <p:cNvSpPr/>
          <p:nvPr/>
        </p:nvSpPr>
        <p:spPr>
          <a:xfrm>
            <a:off x="2514600" y="4548689"/>
            <a:ext cx="39624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Black 28-8 API: 05-125-10029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127</cp:revision>
  <dcterms:created xsi:type="dcterms:W3CDTF">2014-10-03T21:02:56Z</dcterms:created>
  <dcterms:modified xsi:type="dcterms:W3CDTF">2019-07-30T16:07:33Z</dcterms:modified>
</cp:coreProperties>
</file>