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05-095-06215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Dirks </a:t>
            </a:r>
            <a:r>
              <a:rPr lang="en-US" sz="1600" dirty="0" smtClean="0"/>
              <a:t>843-3-12-L12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6862" y="2143131"/>
            <a:ext cx="2514596" cy="1885947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19198" y="2143128"/>
            <a:ext cx="2514600" cy="1885950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Wellhead – PJ - PM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MR – Calibration cert in place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1244</TotalTime>
  <Words>25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05-095-06215 Amherst Field  Dirks 843-3-12-L12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190</cp:revision>
  <dcterms:created xsi:type="dcterms:W3CDTF">2014-10-03T21:02:56Z</dcterms:created>
  <dcterms:modified xsi:type="dcterms:W3CDTF">2022-08-31T15:18:25Z</dcterms:modified>
</cp:coreProperties>
</file>