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3" r:id="rId8"/>
    <p:sldId id="261" r:id="rId9"/>
    <p:sldId id="262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13E7C-4987-453F-B472-C6FAE99C11F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F1BC-9130-4A60-A999-86D2EDE7BE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13E7C-4987-453F-B472-C6FAE99C11F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F1BC-9130-4A60-A999-86D2EDE7BE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13E7C-4987-453F-B472-C6FAE99C11F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F1BC-9130-4A60-A999-86D2EDE7BE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13E7C-4987-453F-B472-C6FAE99C11F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F1BC-9130-4A60-A999-86D2EDE7BE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13E7C-4987-453F-B472-C6FAE99C11F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F1BC-9130-4A60-A999-86D2EDE7BE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13E7C-4987-453F-B472-C6FAE99C11F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F1BC-9130-4A60-A999-86D2EDE7BE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13E7C-4987-453F-B472-C6FAE99C11F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F1BC-9130-4A60-A999-86D2EDE7BE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13E7C-4987-453F-B472-C6FAE99C11F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F1BC-9130-4A60-A999-86D2EDE7BE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13E7C-4987-453F-B472-C6FAE99C11F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F1BC-9130-4A60-A999-86D2EDE7BE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13E7C-4987-453F-B472-C6FAE99C11F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F1BC-9130-4A60-A999-86D2EDE7BE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13E7C-4987-453F-B472-C6FAE99C11F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F1BC-9130-4A60-A999-86D2EDE7BE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13E7C-4987-453F-B472-C6FAE99C11F4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ADF1BC-9130-4A60-A999-86D2EDE7BEF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Petro Mex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Government 6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5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5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5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N45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N45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5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5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5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4</Words>
  <Application>Microsoft Office PowerPoint</Application>
  <PresentationFormat>On-screen Show (4:3)</PresentationFormat>
  <Paragraphs>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Petro Mex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Petro Mex</dc:title>
  <dc:creator>Mike Longworth</dc:creator>
  <cp:lastModifiedBy>Mike Longworth</cp:lastModifiedBy>
  <cp:revision>2</cp:revision>
  <dcterms:created xsi:type="dcterms:W3CDTF">2014-08-13T02:38:51Z</dcterms:created>
  <dcterms:modified xsi:type="dcterms:W3CDTF">2014-08-13T02:53:50Z</dcterms:modified>
</cp:coreProperties>
</file>