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4" r:id="rId2"/>
    <p:sldId id="265" r:id="rId3"/>
    <p:sldId id="266" r:id="rId4"/>
    <p:sldId id="261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10/9/2023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Lincoln #2</a:t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/>
              <a:t>ID</a:t>
            </a:r>
            <a:r>
              <a:rPr lang="en-US" sz="1600" dirty="0" smtClean="0"/>
              <a:t>: 324794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</a:t>
            </a:r>
            <a:r>
              <a:rPr lang="en-US" sz="1400" dirty="0" smtClean="0"/>
              <a:t>Placard at Tank Battery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Potential release from Valve on tank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  <p:cxnSp>
        <p:nvCxnSpPr>
          <p:cNvPr id="10" name="Straight Arrow Connector 9"/>
          <p:cNvCxnSpPr/>
          <p:nvPr/>
        </p:nvCxnSpPr>
        <p:spPr>
          <a:xfrm flipH="1">
            <a:off x="6629400" y="2362200"/>
            <a:ext cx="609600" cy="6096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Lincoln #2</a:t>
            </a:r>
            <a:br>
              <a:rPr lang="en-US" sz="1600" dirty="0"/>
            </a:br>
            <a:r>
              <a:rPr lang="en-US" sz="1600" dirty="0"/>
              <a:t>Facility ID: 324794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Tanks looking west, Potential flow path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East end of Containment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  <p:cxnSp>
        <p:nvCxnSpPr>
          <p:cNvPr id="12" name="Straight Arrow Connector 11"/>
          <p:cNvCxnSpPr/>
          <p:nvPr/>
        </p:nvCxnSpPr>
        <p:spPr>
          <a:xfrm flipH="1">
            <a:off x="1143000" y="2514600"/>
            <a:ext cx="457200" cy="6096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Lincoln #2</a:t>
            </a:r>
            <a:br>
              <a:rPr lang="en-US" sz="1600" dirty="0"/>
            </a:br>
            <a:r>
              <a:rPr lang="en-US" sz="1600" dirty="0"/>
              <a:t>Facility ID: 324794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Engine Skid shed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Soil Staining inside shed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Lincoln #2</a:t>
            </a:r>
            <a:br>
              <a:rPr lang="en-US" sz="1600" dirty="0"/>
            </a:br>
            <a:r>
              <a:rPr lang="en-US" sz="1600" dirty="0"/>
              <a:t>Facility ID: 324794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Soil Staining in shed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Stained soil outside of shed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8" cy="3076573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743200" y="22098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1993</TotalTime>
  <Words>136</Words>
  <Application>Microsoft Office PowerPoint</Application>
  <PresentationFormat>On-screen Show (4:3)</PresentationFormat>
  <Paragraphs>20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 Location: Lincoln #2 Facility ID: 324794   </vt:lpstr>
      <vt:lpstr>Inspection Photos  Location: Lincoln #2 Facility ID: 324794</vt:lpstr>
      <vt:lpstr>Inspection Photos  Location: Lincoln #2 Facility ID: 324794   </vt:lpstr>
      <vt:lpstr>Inspection Photos  Location: Lincoln #2 Facility ID: 324794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185</cp:revision>
  <dcterms:created xsi:type="dcterms:W3CDTF">2014-10-03T21:02:56Z</dcterms:created>
  <dcterms:modified xsi:type="dcterms:W3CDTF">2023-10-09T21:20:15Z</dcterms:modified>
</cp:coreProperties>
</file>