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Foundation Energy LLC</a:t>
            </a:r>
            <a:br>
              <a:rPr lang="en-US" sz="1600" dirty="0" smtClean="0"/>
            </a:br>
            <a:r>
              <a:rPr lang="en-US" sz="1600" dirty="0" smtClean="0"/>
              <a:t>Location ID: 05-075-09257</a:t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err="1" smtClean="0"/>
              <a:t>Baney</a:t>
            </a:r>
            <a:r>
              <a:rPr lang="en-US" sz="1600" dirty="0" smtClean="0"/>
              <a:t> State 16-3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1537" y="1638087"/>
            <a:ext cx="2819402" cy="2581276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95386" y="1542846"/>
            <a:ext cx="2819401" cy="2771774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 </a:t>
            </a:r>
            <a:r>
              <a:rPr lang="en-US" smtClean="0"/>
              <a:t>HYDRO-TEST ON LOCATION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RIG ON LOCATION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1300</TotalTime>
  <Words>23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Foundation Energy LLC Location ID: 05-075-09257 Amherst Field  Baney State 16-3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225</cp:revision>
  <dcterms:created xsi:type="dcterms:W3CDTF">2014-10-03T21:02:56Z</dcterms:created>
  <dcterms:modified xsi:type="dcterms:W3CDTF">2022-09-20T14:11:59Z</dcterms:modified>
</cp:coreProperties>
</file>