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DUCKWORTH B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05-123-#####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LOCATION EQUIPMENT ECD-SEPARATOR-METER HOUSE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DUCKWORTH B BATTERY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05-123-#####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TANK 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4177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816</TotalTime>
  <Words>12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DUCKWORTH B BATTERY API: 05-123-#####</vt:lpstr>
      <vt:lpstr>Inspection Photos Location Name: DUCKWORTH B BATTERY API: 05-123-#####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2017-04-19T19:53:50Z</dcterms:modified>
</cp:coreProperties>
</file>