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12/16/2022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12/16/2022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OWN</a:t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05-125-06612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SALVADOR </a:t>
            </a:r>
            <a:r>
              <a:rPr lang="en-US" sz="1600" dirty="0" smtClean="0"/>
              <a:t>2-5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00000">
            <a:off x="5006136" y="2221011"/>
            <a:ext cx="1459655" cy="1261129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08477" y="2134587"/>
            <a:ext cx="1461961" cy="1436284"/>
          </a:xfrm>
        </p:spPr>
      </p:pic>
      <p:sp>
        <p:nvSpPr>
          <p:cNvPr id="6" name="TextBox 5"/>
          <p:cNvSpPr txBox="1"/>
          <p:nvPr/>
        </p:nvSpPr>
        <p:spPr>
          <a:xfrm>
            <a:off x="4876800" y="4763019"/>
            <a:ext cx="29385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 SIGN 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1463</TotalTime>
  <Words>14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OWN Location ID: 05-125-06612 SALVADOR 2-5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300</cp:revision>
  <dcterms:created xsi:type="dcterms:W3CDTF">2014-10-03T21:02:56Z</dcterms:created>
  <dcterms:modified xsi:type="dcterms:W3CDTF">2022-12-16T18:09:30Z</dcterms:modified>
</cp:coreProperties>
</file>