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0" r:id="rId2"/>
    <p:sldId id="261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08" y="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6/26/2023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6/26/2023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768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603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310896" y="5084132"/>
            <a:ext cx="8232775" cy="338554"/>
          </a:xfrm>
        </p:spPr>
        <p:txBody>
          <a:bodyPr wrap="square" anchor="t" anchorCtr="0">
            <a:spAutoFit/>
          </a:bodyPr>
          <a:lstStyle/>
          <a:p>
            <a:r>
              <a:rPr lang="en-US" sz="1600" dirty="0"/>
              <a:t>This location </a:t>
            </a:r>
            <a:r>
              <a:rPr lang="en-US" sz="1600" dirty="0" smtClean="0"/>
              <a:t>requires weed management and </a:t>
            </a:r>
            <a:r>
              <a:rPr lang="en-US" sz="1600" dirty="0" smtClean="0"/>
              <a:t>fence removal</a:t>
            </a:r>
            <a:endParaRPr lang="en-US" sz="1600" dirty="0"/>
          </a:p>
        </p:txBody>
      </p:sp>
      <p:sp>
        <p:nvSpPr>
          <p:cNvPr id="17" name="Footer Placeholder 6"/>
          <p:cNvSpPr txBox="1">
            <a:spLocks/>
          </p:cNvSpPr>
          <p:nvPr/>
        </p:nvSpPr>
        <p:spPr>
          <a:xfrm>
            <a:off x="6629400" y="6327648"/>
            <a:ext cx="2209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4729396" y="318117"/>
            <a:ext cx="3962400" cy="9144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</a:p>
          <a:p>
            <a:pPr lvl="0" algn="ctr">
              <a:defRPr/>
            </a:pPr>
            <a:r>
              <a:rPr lang="en-US" sz="1200" b="1" dirty="0" err="1" smtClean="0">
                <a:solidFill>
                  <a:prstClr val="black">
                    <a:tint val="75000"/>
                  </a:prstClr>
                </a:solidFill>
              </a:rPr>
              <a:t>Reinholdt</a:t>
            </a:r>
            <a:r>
              <a:rPr lang="en-US" sz="1200" b="1" dirty="0" smtClean="0">
                <a:solidFill>
                  <a:prstClr val="black">
                    <a:tint val="75000"/>
                  </a:prstClr>
                </a:solidFill>
              </a:rPr>
              <a:t> Schmidt 1</a:t>
            </a:r>
            <a:endParaRPr lang="en-US" sz="1200" b="1" dirty="0">
              <a:solidFill>
                <a:prstClr val="black">
                  <a:tint val="75000"/>
                </a:prstClr>
              </a:solidFill>
            </a:endParaRPr>
          </a:p>
          <a:p>
            <a:pPr lvl="0" algn="ctr">
              <a:defRPr/>
            </a:pPr>
            <a:r>
              <a:rPr lang="en-US" sz="12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200" b="1" dirty="0" smtClean="0">
                <a:solidFill>
                  <a:prstClr val="black">
                    <a:tint val="75000"/>
                  </a:prstClr>
                </a:solidFill>
              </a:rPr>
              <a:t>394744</a:t>
            </a:r>
            <a:endParaRPr lang="en-US" sz="1200" b="1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966905"/>
            <a:ext cx="3719486" cy="27896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3534" y="1958918"/>
            <a:ext cx="3730136" cy="27976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34882"/>
            <a:ext cx="2857899" cy="9431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707100037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14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310896" y="5084132"/>
            <a:ext cx="8232775" cy="338554"/>
          </a:xfrm>
        </p:spPr>
        <p:txBody>
          <a:bodyPr wrap="square" anchor="t" anchorCtr="0">
            <a:spAutoFit/>
          </a:bodyPr>
          <a:lstStyle/>
          <a:p>
            <a:r>
              <a:rPr lang="en-US" sz="1600" dirty="0"/>
              <a:t>This location </a:t>
            </a:r>
            <a:r>
              <a:rPr lang="en-US" sz="1600" dirty="0" smtClean="0"/>
              <a:t>requires weed management and </a:t>
            </a:r>
            <a:r>
              <a:rPr lang="en-US" sz="1600" dirty="0" smtClean="0"/>
              <a:t>fence removal</a:t>
            </a:r>
            <a:endParaRPr lang="en-US" sz="1600" dirty="0"/>
          </a:p>
        </p:txBody>
      </p:sp>
      <p:sp>
        <p:nvSpPr>
          <p:cNvPr id="17" name="Footer Placeholder 6"/>
          <p:cNvSpPr txBox="1">
            <a:spLocks/>
          </p:cNvSpPr>
          <p:nvPr/>
        </p:nvSpPr>
        <p:spPr>
          <a:xfrm>
            <a:off x="6629400" y="6327648"/>
            <a:ext cx="2209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4729396" y="318117"/>
            <a:ext cx="3962400" cy="9144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algn="ctr">
              <a:defRPr/>
            </a:pPr>
            <a:r>
              <a:rPr lang="en-US" sz="12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</a:p>
          <a:p>
            <a:pPr lvl="0" algn="ctr">
              <a:defRPr/>
            </a:pPr>
            <a:r>
              <a:rPr lang="en-US" sz="1200" b="1" dirty="0" err="1" smtClean="0">
                <a:solidFill>
                  <a:prstClr val="black">
                    <a:tint val="75000"/>
                  </a:prstClr>
                </a:solidFill>
              </a:rPr>
              <a:t>Reinholdt</a:t>
            </a:r>
            <a:r>
              <a:rPr lang="en-US" sz="1200" b="1" dirty="0" smtClean="0">
                <a:solidFill>
                  <a:prstClr val="black">
                    <a:tint val="75000"/>
                  </a:prstClr>
                </a:solidFill>
              </a:rPr>
              <a:t> Schmidt 1</a:t>
            </a:r>
            <a:endParaRPr lang="en-US" sz="1200" b="1" dirty="0">
              <a:solidFill>
                <a:prstClr val="black">
                  <a:tint val="75000"/>
                </a:prstClr>
              </a:solidFill>
            </a:endParaRPr>
          </a:p>
          <a:p>
            <a:pPr lvl="0" algn="ctr">
              <a:defRPr/>
            </a:pPr>
            <a:r>
              <a:rPr lang="en-US" sz="12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200" b="1" dirty="0" smtClean="0">
                <a:solidFill>
                  <a:prstClr val="black">
                    <a:tint val="75000"/>
                  </a:prstClr>
                </a:solidFill>
              </a:rPr>
              <a:t>394744</a:t>
            </a:r>
            <a:endParaRPr lang="en-US" sz="1200" b="1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1966905"/>
            <a:ext cx="3719486" cy="27896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3534" y="1958918"/>
            <a:ext cx="3730136" cy="27976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34882"/>
            <a:ext cx="2857899" cy="9431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707100037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10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1298</TotalTime>
  <Words>50</Words>
  <Application>Microsoft Office PowerPoint</Application>
  <PresentationFormat>On-screen Show (4:3)</PresentationFormat>
  <Paragraphs>14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Leverton, Jason</cp:lastModifiedBy>
  <cp:revision>136</cp:revision>
  <dcterms:created xsi:type="dcterms:W3CDTF">2014-10-03T21:02:56Z</dcterms:created>
  <dcterms:modified xsi:type="dcterms:W3CDTF">2023-06-26T21:59:01Z</dcterms:modified>
</cp:coreProperties>
</file>