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</a:t>
            </a:r>
            <a:r>
              <a:rPr lang="en-US" dirty="0" smtClean="0"/>
              <a:t>KP Kauffman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Facility Name: Knudsen #7                </a:t>
            </a:r>
            <a:r>
              <a:rPr lang="en-US" dirty="0" smtClean="0"/>
              <a:t>Location ID# </a:t>
            </a:r>
            <a:r>
              <a:rPr lang="en-US" dirty="0" smtClean="0"/>
              <a:t>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battery (CO tanks)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CO ring on inside berm @ PW pit. PW tank in foreground.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1347</TotalTime>
  <Words>37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KP Kauffman Facility Name: Knudsen #7                Location ID# 075-07533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285</cp:revision>
  <dcterms:created xsi:type="dcterms:W3CDTF">2014-10-03T21:02:56Z</dcterms:created>
  <dcterms:modified xsi:type="dcterms:W3CDTF">2020-12-05T19:51:04Z</dcterms:modified>
</cp:coreProperties>
</file>