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698" autoAdjust="0"/>
    <p:restoredTop sz="94595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249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99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36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5321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675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91725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11078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189693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904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28860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36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0080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29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61097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1331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995621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872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7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en-US" sz="1600" dirty="0" smtClean="0"/>
              <a:t>Location Name: </a:t>
            </a:r>
            <a:r>
              <a:rPr lang="en-US" sz="1600" dirty="0" smtClean="0"/>
              <a:t>ANTLER 44-10, </a:t>
            </a:r>
            <a:r>
              <a:rPr lang="en-US" sz="1600" dirty="0" smtClean="0"/>
              <a:t>API #: </a:t>
            </a:r>
            <a:r>
              <a:rPr lang="en-US" sz="1600" dirty="0" smtClean="0"/>
              <a:t>071-06921, </a:t>
            </a:r>
            <a:r>
              <a:rPr lang="en-US" sz="1600" dirty="0" smtClean="0"/>
              <a:t>Insp. #:</a:t>
            </a:r>
            <a:r>
              <a:rPr lang="en-US" sz="1600" dirty="0" smtClean="0"/>
              <a:t>6951064525 </a:t>
            </a:r>
            <a:endParaRPr lang="en-US" sz="16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LOCATION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9" b="9259"/>
          <a:stretch>
            <a:fillRect/>
          </a:stretch>
        </p:blipFill>
        <p:spPr>
          <a:xfrm>
            <a:off x="533400" y="838200"/>
            <a:ext cx="8229600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2: WELL SIGN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 b="4740"/>
          <a:stretch>
            <a:fillRect/>
          </a:stretch>
        </p:blipFill>
        <p:spPr>
          <a:xfrm>
            <a:off x="457200" y="304800"/>
            <a:ext cx="8305800" cy="5638800"/>
          </a:xfrm>
        </p:spPr>
      </p:pic>
    </p:spTree>
    <p:extLst>
      <p:ext uri="{BB962C8B-B14F-4D97-AF65-F5344CB8AC3E}">
        <p14:creationId xmlns:p14="http://schemas.microsoft.com/office/powerpoint/2010/main" val="273074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3: WELLHEAD AND EQUIPMENT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77973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4: AREA OF IMPACTED SOIL AROUND WELLHEAD. </a:t>
            </a:r>
            <a:r>
              <a:rPr lang="en-US" sz="1200" dirty="0">
                <a:solidFill>
                  <a:srgbClr val="FF0000"/>
                </a:solidFill>
              </a:rPr>
              <a:t>Conduct maintenance on equipment, cleanup stained material and review self inspection processes. COMPLY WITH RULE 1002,.(2).</a:t>
            </a:r>
            <a:r>
              <a:rPr lang="en-US" sz="1200" dirty="0" smtClean="0">
                <a:solidFill>
                  <a:srgbClr val="FF0000"/>
                </a:solidFill>
              </a:rPr>
              <a:t>D.  CA DATE 7-11-2022.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328760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5: UNUSED EQUIPMENT STORED ON LOCATION (2” PUMP AND STATER). </a:t>
            </a:r>
            <a:r>
              <a:rPr lang="en-US" sz="1200" dirty="0" smtClean="0">
                <a:solidFill>
                  <a:srgbClr val="FF0000"/>
                </a:solidFill>
              </a:rPr>
              <a:t>REMOVE UNUSED EQUIPMENT PER RULE 606. CA DATE 7-11-2022.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120162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865</TotalTime>
  <Words>112</Words>
  <Application>Microsoft Office PowerPoint</Application>
  <PresentationFormat>On-screen Show (4:3)</PresentationFormat>
  <Paragraphs>16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Tw Cen MT</vt:lpstr>
      <vt:lpstr>Tw Cen MT Condensed</vt:lpstr>
      <vt:lpstr>Wingdings</vt:lpstr>
      <vt:lpstr>Wingdings 3</vt:lpstr>
      <vt:lpstr>Integral</vt:lpstr>
      <vt:lpstr>Location Name: ANTLER 44-10, API #: 071-06921, Insp. #:6951064525 </vt:lpstr>
      <vt:lpstr>PowerPoint Presentation</vt:lpstr>
      <vt:lpstr>PowerPoint Presentation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140</cp:revision>
  <dcterms:created xsi:type="dcterms:W3CDTF">2014-10-03T21:02:56Z</dcterms:created>
  <dcterms:modified xsi:type="dcterms:W3CDTF">2022-06-29T20:26:48Z</dcterms:modified>
</cp:coreProperties>
</file>