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8/27/2019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8/27/2019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r>
              <a:rPr lang="en-US" sz="1600" dirty="0" smtClean="0"/>
              <a:t>Fields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05-067-06943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Location.</a:t>
            </a:r>
            <a:endParaRPr lang="en-US" sz="1200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Stained soil around wellhead.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r>
              <a:rPr lang="en-US" sz="1600" dirty="0" smtClean="0"/>
              <a:t>Fields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05-067-06943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Stained soil around engine.</a:t>
            </a:r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81685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821</TotalTime>
  <Words>16</Words>
  <Application>Microsoft Office PowerPoint</Application>
  <PresentationFormat>On-screen Show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Inspection Photos  Fields 1 API: 05-067-06943</vt:lpstr>
      <vt:lpstr>Inspection Photos  Fields 1 API: 05-067-06943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108</cp:revision>
  <dcterms:created xsi:type="dcterms:W3CDTF">2014-10-03T21:02:56Z</dcterms:created>
  <dcterms:modified xsi:type="dcterms:W3CDTF">2019-08-27T17:32:23Z</dcterms:modified>
</cp:coreProperties>
</file>