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>
        <p:scale>
          <a:sx n="90" d="100"/>
          <a:sy n="90" d="100"/>
        </p:scale>
        <p:origin x="-1123" y="-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1/4/2018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2493201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1/4/2018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6133323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err="1" smtClean="0"/>
              <a:t>Zarlengo</a:t>
            </a:r>
            <a:r>
              <a:rPr lang="en-US" sz="1600" smtClean="0"/>
              <a:t> 21-4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</a:t>
            </a:r>
            <a:r>
              <a:rPr lang="en-US" sz="1600" smtClean="0"/>
              <a:t>: 05-001-09468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200" dirty="0" smtClean="0"/>
              <a:t>Wellhead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Battery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810</TotalTime>
  <Words>4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Inspection Photos Location Name: Zarlengo 21-4 API: 05-001-09468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Kraich, Adam</cp:lastModifiedBy>
  <cp:revision>107</cp:revision>
  <dcterms:created xsi:type="dcterms:W3CDTF">2014-10-03T21:02:56Z</dcterms:created>
  <dcterms:modified xsi:type="dcterms:W3CDTF">2018-01-04T22:02:24Z</dcterms:modified>
</cp:coreProperties>
</file>