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7" d="100"/>
          <a:sy n="87" d="100"/>
        </p:scale>
        <p:origin x="-1440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4/26/2017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0462382"/>
      </p:ext>
    </p:extLst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4/26/2017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7850542"/>
      </p:ext>
    </p:extLst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Edstrom #1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API: </a:t>
            </a:r>
            <a:r>
              <a:rPr lang="en-US" sz="1600" dirty="0" smtClean="0"/>
              <a:t>05-001-06889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1200" dirty="0" smtClean="0"/>
              <a:t>Battery, separator, ECD, &amp; meter run view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pPr algn="ctr"/>
            <a:r>
              <a:rPr lang="en-US" sz="1200" dirty="0" smtClean="0"/>
              <a:t>Wellhead, pumping unit, &amp; prime mover view.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813</TotalTime>
  <Words>22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Inspection Photos Location Name: Edstrom #1 API: 05-001-06889</vt:lpstr>
    </vt:vector>
  </TitlesOfParts>
  <Company>Colorado Oil &amp; Gas Conservation Commission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Kraich, Adam</cp:lastModifiedBy>
  <cp:revision>104</cp:revision>
  <dcterms:created xsi:type="dcterms:W3CDTF">2014-10-03T21:02:56Z</dcterms:created>
  <dcterms:modified xsi:type="dcterms:W3CDTF">2017-04-26T19:55:16Z</dcterms:modified>
</cp:coreProperties>
</file>