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 KPK STANLEY 5-2 6-2-8-3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 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HOLES IN BERM WALLS TAKEN FROM THE WEST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HOLE IN BERM WALL HIEGHT OF WALLS TAKEN FROM THE WEST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815</TotalTime>
  <Words>21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 KPK STANLEY 5-2 6-2-8-3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104</cp:revision>
  <dcterms:created xsi:type="dcterms:W3CDTF">2014-10-03T21:02:56Z</dcterms:created>
  <dcterms:modified xsi:type="dcterms:W3CDTF">2017-03-01T18:45:29Z</dcterms:modified>
</cp:coreProperties>
</file>