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150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DB8F11-18AB-4F49-A3EC-B09C00F78F25}" type="datetimeFigureOut">
              <a:rPr lang="en-US" smtClean="0"/>
              <a:t>11/07/2014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FAB107-BA5F-4096-B7CF-3EBB479DE2C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DB8F11-18AB-4F49-A3EC-B09C00F78F25}" type="datetimeFigureOut">
              <a:rPr lang="en-US" smtClean="0"/>
              <a:t>11/07/2014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FAB107-BA5F-4096-B7CF-3EBB479DE2C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DB8F11-18AB-4F49-A3EC-B09C00F78F25}" type="datetimeFigureOut">
              <a:rPr lang="en-US" smtClean="0"/>
              <a:t>11/07/2014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FAB107-BA5F-4096-B7CF-3EBB479DE2C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DB8F11-18AB-4F49-A3EC-B09C00F78F25}" type="datetimeFigureOut">
              <a:rPr lang="en-US" smtClean="0"/>
              <a:t>11/07/2014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FAB107-BA5F-4096-B7CF-3EBB479DE2C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DB8F11-18AB-4F49-A3EC-B09C00F78F25}" type="datetimeFigureOut">
              <a:rPr lang="en-US" smtClean="0"/>
              <a:t>11/07/2014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FAB107-BA5F-4096-B7CF-3EBB479DE2C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DB8F11-18AB-4F49-A3EC-B09C00F78F25}" type="datetimeFigureOut">
              <a:rPr lang="en-US" smtClean="0"/>
              <a:t>11/07/2014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FAB107-BA5F-4096-B7CF-3EBB479DE2C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DB8F11-18AB-4F49-A3EC-B09C00F78F25}" type="datetimeFigureOut">
              <a:rPr lang="en-US" smtClean="0"/>
              <a:t>11/07/2014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FAB107-BA5F-4096-B7CF-3EBB479DE2C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DB8F11-18AB-4F49-A3EC-B09C00F78F25}" type="datetimeFigureOut">
              <a:rPr lang="en-US" smtClean="0"/>
              <a:t>11/07/2014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FAB107-BA5F-4096-B7CF-3EBB479DE2C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DB8F11-18AB-4F49-A3EC-B09C00F78F25}" type="datetimeFigureOut">
              <a:rPr lang="en-US" smtClean="0"/>
              <a:t>11/07/2014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FAB107-BA5F-4096-B7CF-3EBB479DE2C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DB8F11-18AB-4F49-A3EC-B09C00F78F25}" type="datetimeFigureOut">
              <a:rPr lang="en-US" smtClean="0"/>
              <a:t>11/07/2014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FAB107-BA5F-4096-B7CF-3EBB479DE2C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DB8F11-18AB-4F49-A3EC-B09C00F78F25}" type="datetimeFigureOut">
              <a:rPr lang="en-US" smtClean="0"/>
              <a:t>11/07/2014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FAB107-BA5F-4096-B7CF-3EBB479DE2C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DB8F11-18AB-4F49-A3EC-B09C00F78F25}" type="datetimeFigureOut">
              <a:rPr lang="en-US" smtClean="0"/>
              <a:t>11/07/2014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FAB107-BA5F-4096-B7CF-3EBB479DE2C8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s-ES" dirty="0" smtClean="0"/>
              <a:t>ENCANA OIL &amp; GAS (USA) INC </a:t>
            </a:r>
            <a:br>
              <a:rPr lang="es-ES" dirty="0" smtClean="0"/>
            </a:br>
            <a:r>
              <a:rPr lang="es-ES" dirty="0" err="1" smtClean="0"/>
              <a:t>Operator</a:t>
            </a:r>
            <a:r>
              <a:rPr lang="es-ES" dirty="0" smtClean="0"/>
              <a:t> # 100185 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Location # 426478 </a:t>
            </a:r>
          </a:p>
          <a:p>
            <a:r>
              <a:rPr lang="en-US" dirty="0" smtClean="0"/>
              <a:t>S.G. L24 496 </a:t>
            </a:r>
            <a:endParaRPr 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No labels and no </a:t>
            </a:r>
            <a:r>
              <a:rPr lang="en-US" dirty="0" err="1" smtClean="0"/>
              <a:t>berming</a:t>
            </a:r>
            <a:endParaRPr lang="en-US" dirty="0"/>
          </a:p>
        </p:txBody>
      </p:sp>
      <p:pic>
        <p:nvPicPr>
          <p:cNvPr id="5" name="Content Placeholder 4" descr="DSCN5444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457200" y="2348706"/>
            <a:ext cx="4038600" cy="3028950"/>
          </a:xfrm>
        </p:spPr>
      </p:pic>
      <p:pic>
        <p:nvPicPr>
          <p:cNvPr id="6" name="Content Placeholder 5" descr="DSCN5445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648200" y="2348706"/>
            <a:ext cx="4038600" cy="3028950"/>
          </a:xfr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No Contents and no </a:t>
            </a:r>
            <a:r>
              <a:rPr lang="en-US" dirty="0" err="1" smtClean="0"/>
              <a:t>placarding</a:t>
            </a:r>
            <a:endParaRPr lang="en-US" dirty="0"/>
          </a:p>
        </p:txBody>
      </p:sp>
      <p:pic>
        <p:nvPicPr>
          <p:cNvPr id="5" name="Content Placeholder 4" descr="DSCN5448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457200" y="2348706"/>
            <a:ext cx="4038600" cy="3028950"/>
          </a:xfrm>
        </p:spPr>
      </p:pic>
      <p:pic>
        <p:nvPicPr>
          <p:cNvPr id="6" name="Content Placeholder 5" descr="DSCN5449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648200" y="2348706"/>
            <a:ext cx="4038600" cy="3028950"/>
          </a:xfr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</TotalTime>
  <Words>25</Words>
  <Application>Microsoft Office PowerPoint</Application>
  <PresentationFormat>On-screen Show (4:3)</PresentationFormat>
  <Paragraphs>5</Paragraphs>
  <Slides>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4" baseType="lpstr">
      <vt:lpstr>Office Theme</vt:lpstr>
      <vt:lpstr>ENCANA OIL &amp; GAS (USA) INC  Operator # 100185 </vt:lpstr>
      <vt:lpstr>No labels and no berming</vt:lpstr>
      <vt:lpstr>No Contents and no placarding</vt:lpstr>
    </vt:vector>
  </TitlesOfParts>
  <Company>Colorado Oil &amp; Gas Conservation Commission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ENCANA OIL &amp; GAS (USA) INC  Operator # 100185 </dc:title>
  <dc:creator>Mike Longworth</dc:creator>
  <cp:lastModifiedBy>Mike Longworth</cp:lastModifiedBy>
  <cp:revision>1</cp:revision>
  <dcterms:created xsi:type="dcterms:W3CDTF">2014-11-07T21:02:17Z</dcterms:created>
  <dcterms:modified xsi:type="dcterms:W3CDTF">2014-11-07T21:09:33Z</dcterms:modified>
</cp:coreProperties>
</file>