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AH Terrell 1-A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 005-067-08210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Update sign local EMS/911.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Update sign local EMS/911.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AH Terrell 1-A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 005-067-08210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Update sign local EMS/911.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Produced water tank with no labels/placards.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490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AH Terrell 1-A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 005-067-08210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Tank battery and containment overview.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#6 Tires/trash along eastern wall of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2004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AH Terrell 1-A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 005-067-08210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#7 Tires/trash along northern and western sides of containment.  Rip/tear in liner.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</a:t>
            </a:r>
            <a:r>
              <a:rPr lang="en-US" sz="1200" smtClean="0"/>
              <a:t>8 Rips/tears/holes </a:t>
            </a:r>
            <a:r>
              <a:rPr lang="en-US" sz="1200" dirty="0" smtClean="0"/>
              <a:t>in liner along western portions of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Oval 5"/>
          <p:cNvSpPr/>
          <p:nvPr/>
        </p:nvSpPr>
        <p:spPr>
          <a:xfrm>
            <a:off x="6172200" y="2514600"/>
            <a:ext cx="762000" cy="76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67300" y="3276600"/>
            <a:ext cx="609600" cy="609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543800" y="3581400"/>
            <a:ext cx="381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8229600" y="3276600"/>
            <a:ext cx="381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038600" y="1828800"/>
            <a:ext cx="2286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8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AH Terrell 1-A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 005-067-08210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#9 Tires/trash along southern containment wall.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3850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895</TotalTime>
  <Words>100</Words>
  <Application>Microsoft Office PowerPoint</Application>
  <PresentationFormat>On-screen Show (4:3)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Catamount Location Name: AH Terrell 1-A Location ID: 005-067-08210 </vt:lpstr>
      <vt:lpstr>Inspection Photos Catamount Location Name: AH Terrell 1-A Location ID: 005-067-08210 </vt:lpstr>
      <vt:lpstr>Inspection Photos Catamount Location Name: AH Terrell 1-A Location ID: 005-067-08210 </vt:lpstr>
      <vt:lpstr>Inspection Photos Catamount Location Name: AH Terrell 1-A Location ID: 005-067-08210 </vt:lpstr>
      <vt:lpstr>Inspection Photos Catamount Location Name: AH Terrell 1-A Location ID: 005-067-08210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112</cp:revision>
  <dcterms:created xsi:type="dcterms:W3CDTF">2014-10-03T21:02:56Z</dcterms:created>
  <dcterms:modified xsi:type="dcterms:W3CDTF">2019-10-03T17:28:41Z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