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-1363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5475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433496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L.W. </a:t>
            </a:r>
            <a:r>
              <a:rPr lang="en-US" sz="1600" smtClean="0"/>
              <a:t>Moore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05-001-07074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L.W. Moore #1 API: 05-001-07074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2017-06-21T16:14:55Z</dcterms:modified>
</cp:coreProperties>
</file>