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4463" y="1933577"/>
            <a:ext cx="2666997" cy="20002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 #10690</a:t>
            </a:r>
            <a:br>
              <a:rPr lang="en-US" sz="2400" dirty="0" smtClean="0"/>
            </a:br>
            <a:r>
              <a:rPr lang="en-US" sz="2400" dirty="0" smtClean="0"/>
              <a:t>STENNETT 7-15  121-10314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PJ PM WH 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 AT WH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52963" y="1933577"/>
            <a:ext cx="2666997" cy="2000247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2181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Impetro Resources LLC   #10690 STENNETT 7-15  121-10314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362</cp:revision>
  <dcterms:created xsi:type="dcterms:W3CDTF">2014-10-03T21:02:56Z</dcterms:created>
  <dcterms:modified xsi:type="dcterms:W3CDTF">2026-05-11T17:03:54Z</dcterms:modified>
</cp:coreProperties>
</file>