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-171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3281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791144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GRANT 13-9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21513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 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 AT 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GRANT 13-9 API: 05-123-21513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104</cp:revision>
  <dcterms:created xsi:type="dcterms:W3CDTF">2014-10-03T21:02:56Z</dcterms:created>
  <dcterms:modified xsi:type="dcterms:W3CDTF">2017-04-28T18:45:50Z</dcterms:modified>
</cp:coreProperties>
</file>