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Default Extension="jpg" ContentType="image/jpg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</p:sldIdLst>
  <p:sldSz cx="10058400" cy="7772400"/>
  <p:notesSz cx="10058400" cy="7772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/Relationships>
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.xml"/></Relationships>
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/Relationships>
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.xml"/></Relationships>
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4.xml"/></Relationships>
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5.xml"/></Relationships>
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6.xml"/></Relationships>
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7.xml"/></Relationships>
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8.xml"/></Relationships>
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9.xml"/></Relationships>
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0.xml"/></Relationships>
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1.xml"/></Relationships>
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2.xml"/></Relationships>
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3.xml"/></Relationships>
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4.xml"/></Relationships>
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5.xml"/></Relationships>
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6.xml"/></Relationships>
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7.xml"/></Relationships>
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8.xml"/></Relationships>
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54380" y="2409444"/>
            <a:ext cx="8549640" cy="163220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508760" y="4352544"/>
            <a:ext cx="7040879" cy="19431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502920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5180075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6.xml"/><Relationship Id="rId5" Type="http://schemas.openxmlformats.org/officeDocument/2006/relationships/slideLayout" Target="../slideLayouts/slideLayout7.xml"/><Relationship Id="rId6" Type="http://schemas.openxmlformats.org/officeDocument/2006/relationships/theme" Target="../theme/theme1.xml"/><Relationship Id="rId7" Type="http://schemas.openxmlformats.org/officeDocument/2006/relationships/image" Target="../media/image1.jpg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644651" y="568451"/>
            <a:ext cx="8846185" cy="6026785"/>
          </a:xfrm>
          <a:custGeom>
            <a:avLst/>
            <a:gdLst/>
            <a:ahLst/>
            <a:cxnLst/>
            <a:rect l="l" t="t" r="r" b="b"/>
            <a:pathLst>
              <a:path w="8846185" h="6026784">
                <a:moveTo>
                  <a:pt x="8846058" y="5984747"/>
                </a:moveTo>
                <a:lnTo>
                  <a:pt x="8845052" y="32399"/>
                </a:lnTo>
                <a:lnTo>
                  <a:pt x="8818288" y="2510"/>
                </a:lnTo>
                <a:lnTo>
                  <a:pt x="8804148" y="0"/>
                </a:lnTo>
                <a:lnTo>
                  <a:pt x="32907" y="889"/>
                </a:lnTo>
                <a:lnTo>
                  <a:pt x="20007" y="6154"/>
                </a:lnTo>
                <a:lnTo>
                  <a:pt x="9557" y="15284"/>
                </a:lnTo>
                <a:lnTo>
                  <a:pt x="2555" y="27281"/>
                </a:lnTo>
                <a:lnTo>
                  <a:pt x="0" y="41148"/>
                </a:lnTo>
                <a:lnTo>
                  <a:pt x="1003" y="5993765"/>
                </a:lnTo>
                <a:lnTo>
                  <a:pt x="6359" y="6006769"/>
                </a:lnTo>
                <a:lnTo>
                  <a:pt x="15482" y="6017202"/>
                </a:lnTo>
                <a:lnTo>
                  <a:pt x="27402" y="6024139"/>
                </a:lnTo>
                <a:lnTo>
                  <a:pt x="41148" y="6026658"/>
                </a:lnTo>
                <a:lnTo>
                  <a:pt x="49530" y="6026656"/>
                </a:lnTo>
                <a:lnTo>
                  <a:pt x="49530" y="49530"/>
                </a:lnTo>
                <a:lnTo>
                  <a:pt x="8796528" y="49529"/>
                </a:lnTo>
                <a:lnTo>
                  <a:pt x="8796528" y="6025537"/>
                </a:lnTo>
                <a:lnTo>
                  <a:pt x="8813670" y="6025535"/>
                </a:lnTo>
                <a:lnTo>
                  <a:pt x="8826490" y="6020061"/>
                </a:lnTo>
                <a:lnTo>
                  <a:pt x="8836761" y="6010839"/>
                </a:lnTo>
                <a:lnTo>
                  <a:pt x="8843583" y="5998768"/>
                </a:lnTo>
                <a:lnTo>
                  <a:pt x="8846058" y="5984747"/>
                </a:lnTo>
                <a:close/>
              </a:path>
              <a:path w="8846185" h="6026784">
                <a:moveTo>
                  <a:pt x="8796528" y="6025537"/>
                </a:moveTo>
                <a:lnTo>
                  <a:pt x="8796528" y="5977128"/>
                </a:lnTo>
                <a:lnTo>
                  <a:pt x="49530" y="5977128"/>
                </a:lnTo>
                <a:lnTo>
                  <a:pt x="49530" y="6026656"/>
                </a:lnTo>
                <a:lnTo>
                  <a:pt x="8796528" y="6025537"/>
                </a:lnTo>
                <a:close/>
              </a:path>
              <a:path w="8846185" h="6026784">
                <a:moveTo>
                  <a:pt x="8779764" y="5960363"/>
                </a:moveTo>
                <a:lnTo>
                  <a:pt x="8779764" y="66293"/>
                </a:lnTo>
                <a:lnTo>
                  <a:pt x="66294" y="66293"/>
                </a:lnTo>
                <a:lnTo>
                  <a:pt x="66294" y="5960364"/>
                </a:lnTo>
                <a:lnTo>
                  <a:pt x="83057" y="5960364"/>
                </a:lnTo>
                <a:lnTo>
                  <a:pt x="83058" y="83058"/>
                </a:lnTo>
                <a:lnTo>
                  <a:pt x="8763000" y="83057"/>
                </a:lnTo>
                <a:lnTo>
                  <a:pt x="8763000" y="5960363"/>
                </a:lnTo>
                <a:lnTo>
                  <a:pt x="8779764" y="5960363"/>
                </a:lnTo>
                <a:close/>
              </a:path>
              <a:path w="8846185" h="6026784">
                <a:moveTo>
                  <a:pt x="8763000" y="5960363"/>
                </a:moveTo>
                <a:lnTo>
                  <a:pt x="8763000" y="5943599"/>
                </a:lnTo>
                <a:lnTo>
                  <a:pt x="83058" y="5943600"/>
                </a:lnTo>
                <a:lnTo>
                  <a:pt x="83057" y="5960364"/>
                </a:lnTo>
                <a:lnTo>
                  <a:pt x="8763000" y="596036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/>
        </p:nvSpPr>
        <p:spPr>
          <a:xfrm>
            <a:off x="791718" y="6705600"/>
            <a:ext cx="1465325" cy="48310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02920" y="310895"/>
            <a:ext cx="9052559" cy="124358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02920" y="1787652"/>
            <a:ext cx="9052559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419856" y="7228332"/>
            <a:ext cx="3218687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7242048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image" Target="../media/image3.jpg"/><Relationship Id="rId4" Type="http://schemas.openxmlformats.org/officeDocument/2006/relationships/notesSlide" Target="../notesSlides/notesSlide1.xml"/><Relationship Id="rId5" Type="http://schemas.openxmlformats.org/officeDocument/2006/relationships/slide" Target="slide1.xm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Relationship Id="rId3" Type="http://schemas.openxmlformats.org/officeDocument/2006/relationships/image" Target="../media/image5.jpg"/><Relationship Id="rId4" Type="http://schemas.openxmlformats.org/officeDocument/2006/relationships/notesSlide" Target="../notesSlides/notesSlide2.xml"/><Relationship Id="rId5" Type="http://schemas.openxmlformats.org/officeDocument/2006/relationships/slide" Target="slide2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Relationship Id="rId3" Type="http://schemas.openxmlformats.org/officeDocument/2006/relationships/image" Target="../media/image7.jpg"/><Relationship Id="rId4" Type="http://schemas.openxmlformats.org/officeDocument/2006/relationships/notesSlide" Target="../notesSlides/notesSlide3.xml"/><Relationship Id="rId5" Type="http://schemas.openxmlformats.org/officeDocument/2006/relationships/slide" Target="slide3.xm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g"/><Relationship Id="rId3" Type="http://schemas.openxmlformats.org/officeDocument/2006/relationships/image" Target="../media/image9.jpg"/><Relationship Id="rId4" Type="http://schemas.openxmlformats.org/officeDocument/2006/relationships/notesSlide" Target="../notesSlides/notesSlide4.xml"/><Relationship Id="rId5" Type="http://schemas.openxmlformats.org/officeDocument/2006/relationships/slide" Target="slide4.xml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g"/><Relationship Id="rId3" Type="http://schemas.openxmlformats.org/officeDocument/2006/relationships/image" Target="../media/image11.jpg"/><Relationship Id="rId4" Type="http://schemas.openxmlformats.org/officeDocument/2006/relationships/notesSlide" Target="../notesSlides/notesSlide5.xml"/><Relationship Id="rId5" Type="http://schemas.openxmlformats.org/officeDocument/2006/relationships/slide" Target="slide5.xml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g"/><Relationship Id="rId3" Type="http://schemas.openxmlformats.org/officeDocument/2006/relationships/image" Target="../media/image13.jpg"/><Relationship Id="rId4" Type="http://schemas.openxmlformats.org/officeDocument/2006/relationships/notesSlide" Target="../notesSlides/notesSlide6.xml"/><Relationship Id="rId5" Type="http://schemas.openxmlformats.org/officeDocument/2006/relationships/slide" Target="slide6.xml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g"/><Relationship Id="rId3" Type="http://schemas.openxmlformats.org/officeDocument/2006/relationships/image" Target="../media/image15.jpg"/><Relationship Id="rId4" Type="http://schemas.openxmlformats.org/officeDocument/2006/relationships/notesSlide" Target="../notesSlides/notesSlide7.xml"/><Relationship Id="rId5" Type="http://schemas.openxmlformats.org/officeDocument/2006/relationships/slide" Target="slide7.xml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g"/><Relationship Id="rId3" Type="http://schemas.openxmlformats.org/officeDocument/2006/relationships/image" Target="../media/image17.jpg"/><Relationship Id="rId4" Type="http://schemas.openxmlformats.org/officeDocument/2006/relationships/notesSlide" Target="../notesSlides/notesSlide8.xml"/><Relationship Id="rId5" Type="http://schemas.openxmlformats.org/officeDocument/2006/relationships/slide" Target="slide8.xml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g"/><Relationship Id="rId3" Type="http://schemas.openxmlformats.org/officeDocument/2006/relationships/image" Target="../media/image19.jpg"/><Relationship Id="rId4" Type="http://schemas.openxmlformats.org/officeDocument/2006/relationships/notesSlide" Target="../notesSlides/notesSlide9.xml"/><Relationship Id="rId5" Type="http://schemas.openxmlformats.org/officeDocument/2006/relationships/slide" Target="slide9.xml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jpg"/><Relationship Id="rId3" Type="http://schemas.openxmlformats.org/officeDocument/2006/relationships/image" Target="../media/image21.jpg"/><Relationship Id="rId4" Type="http://schemas.openxmlformats.org/officeDocument/2006/relationships/notesSlide" Target="../notesSlides/notesSlide10.xml"/><Relationship Id="rId5" Type="http://schemas.openxmlformats.org/officeDocument/2006/relationships/slide" Target="slide10.xml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jpg"/><Relationship Id="rId3" Type="http://schemas.openxmlformats.org/officeDocument/2006/relationships/image" Target="../media/image23.jpg"/><Relationship Id="rId4" Type="http://schemas.openxmlformats.org/officeDocument/2006/relationships/notesSlide" Target="../notesSlides/notesSlide11.xml"/><Relationship Id="rId5" Type="http://schemas.openxmlformats.org/officeDocument/2006/relationships/slide" Target="slide11.xml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jpg"/><Relationship Id="rId3" Type="http://schemas.openxmlformats.org/officeDocument/2006/relationships/image" Target="../media/image25.jpg"/><Relationship Id="rId4" Type="http://schemas.openxmlformats.org/officeDocument/2006/relationships/notesSlide" Target="../notesSlides/notesSlide12.xml"/><Relationship Id="rId5" Type="http://schemas.openxmlformats.org/officeDocument/2006/relationships/slide" Target="slide12.xml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jpg"/><Relationship Id="rId3" Type="http://schemas.openxmlformats.org/officeDocument/2006/relationships/image" Target="../media/image27.jpg"/><Relationship Id="rId4" Type="http://schemas.openxmlformats.org/officeDocument/2006/relationships/notesSlide" Target="../notesSlides/notesSlide13.xml"/><Relationship Id="rId5" Type="http://schemas.openxmlformats.org/officeDocument/2006/relationships/slide" Target="slide13.xml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jpg"/><Relationship Id="rId3" Type="http://schemas.openxmlformats.org/officeDocument/2006/relationships/image" Target="../media/image29.jpg"/><Relationship Id="rId4" Type="http://schemas.openxmlformats.org/officeDocument/2006/relationships/notesSlide" Target="../notesSlides/notesSlide14.xml"/><Relationship Id="rId5" Type="http://schemas.openxmlformats.org/officeDocument/2006/relationships/slide" Target="slide14.xml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jpg"/><Relationship Id="rId3" Type="http://schemas.openxmlformats.org/officeDocument/2006/relationships/image" Target="../media/image31.jpg"/><Relationship Id="rId4" Type="http://schemas.openxmlformats.org/officeDocument/2006/relationships/notesSlide" Target="../notesSlides/notesSlide15.xml"/><Relationship Id="rId5" Type="http://schemas.openxmlformats.org/officeDocument/2006/relationships/slide" Target="slide15.xml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.jpg"/><Relationship Id="rId3" Type="http://schemas.openxmlformats.org/officeDocument/2006/relationships/image" Target="../media/image33.jpg"/><Relationship Id="rId4" Type="http://schemas.openxmlformats.org/officeDocument/2006/relationships/notesSlide" Target="../notesSlides/notesSlide16.xml"/><Relationship Id="rId5" Type="http://schemas.openxmlformats.org/officeDocument/2006/relationships/slide" Target="slide16.xml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4.jpg"/><Relationship Id="rId3" Type="http://schemas.openxmlformats.org/officeDocument/2006/relationships/image" Target="../media/image35.jpg"/><Relationship Id="rId4" Type="http://schemas.openxmlformats.org/officeDocument/2006/relationships/notesSlide" Target="../notesSlides/notesSlide17.xml"/><Relationship Id="rId5" Type="http://schemas.openxmlformats.org/officeDocument/2006/relationships/slide" Target="slide17.xml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jpg"/><Relationship Id="rId3" Type="http://schemas.openxmlformats.org/officeDocument/2006/relationships/image" Target="../media/image37.jpg"/><Relationship Id="rId4" Type="http://schemas.openxmlformats.org/officeDocument/2006/relationships/notesSlide" Target="../notesSlides/notesSlide18.xml"/><Relationship Id="rId5" Type="http://schemas.openxmlformats.org/officeDocument/2006/relationships/slide" Target="slide18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12767" y="880554"/>
            <a:ext cx="1833245" cy="889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Grizzly</a:t>
            </a:r>
            <a:r>
              <a:rPr dirty="0" sz="2000" spc="15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Ope</a:t>
            </a:r>
            <a:r>
              <a:rPr dirty="0" sz="2000" spc="-55" b="1">
                <a:solidFill>
                  <a:srgbClr val="898989"/>
                </a:solidFill>
                <a:latin typeface="Calibri"/>
                <a:cs typeface="Calibri"/>
              </a:rPr>
              <a:t>r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t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ing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20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Lo</a:t>
            </a:r>
            <a:r>
              <a:rPr dirty="0" sz="2000" spc="-25" b="1">
                <a:solidFill>
                  <a:srgbClr val="898989"/>
                </a:solidFill>
                <a:latin typeface="Calibri"/>
                <a:cs typeface="Calibri"/>
              </a:rPr>
              <a:t>c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tion</a:t>
            </a:r>
            <a:r>
              <a:rPr dirty="0" sz="2000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#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223764" y="5323776"/>
            <a:ext cx="61976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loc</a:t>
            </a:r>
            <a:r>
              <a:rPr dirty="0" sz="1400" spc="-25" b="1">
                <a:latin typeface="Calibri"/>
                <a:cs typeface="Calibri"/>
              </a:rPr>
              <a:t>a</a:t>
            </a:r>
            <a:r>
              <a:rPr dirty="0" sz="1400" spc="-15" b="1">
                <a:latin typeface="Calibri"/>
                <a:cs typeface="Calibri"/>
              </a:rPr>
              <a:t>tion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3144" y="5351207"/>
            <a:ext cx="61976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loc</a:t>
            </a:r>
            <a:r>
              <a:rPr dirty="0" sz="1400" spc="-25" b="1">
                <a:latin typeface="Calibri"/>
                <a:cs typeface="Calibri"/>
              </a:rPr>
              <a:t>a</a:t>
            </a:r>
            <a:r>
              <a:rPr dirty="0" sz="1400" spc="-15" b="1">
                <a:latin typeface="Calibri"/>
                <a:cs typeface="Calibri"/>
              </a:rPr>
              <a:t>tion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105400" y="1981200"/>
            <a:ext cx="4038600" cy="3124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914400" y="1981200"/>
            <a:ext cx="4038600" cy="3124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12767" y="880554"/>
            <a:ext cx="1833245" cy="889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Grizzly</a:t>
            </a:r>
            <a:r>
              <a:rPr dirty="0" sz="2000" spc="15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Ope</a:t>
            </a:r>
            <a:r>
              <a:rPr dirty="0" sz="2000" spc="-55" b="1">
                <a:solidFill>
                  <a:srgbClr val="898989"/>
                </a:solidFill>
                <a:latin typeface="Calibri"/>
                <a:cs typeface="Calibri"/>
              </a:rPr>
              <a:t>r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t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ing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20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Lo</a:t>
            </a:r>
            <a:r>
              <a:rPr dirty="0" sz="2000" spc="-25" b="1">
                <a:solidFill>
                  <a:srgbClr val="898989"/>
                </a:solidFill>
                <a:latin typeface="Calibri"/>
                <a:cs typeface="Calibri"/>
              </a:rPr>
              <a:t>c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tion</a:t>
            </a:r>
            <a:r>
              <a:rPr dirty="0" sz="2000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#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223764" y="5323776"/>
            <a:ext cx="61976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loc</a:t>
            </a:r>
            <a:r>
              <a:rPr dirty="0" sz="1400" spc="-25" b="1">
                <a:latin typeface="Calibri"/>
                <a:cs typeface="Calibri"/>
              </a:rPr>
              <a:t>a</a:t>
            </a:r>
            <a:r>
              <a:rPr dirty="0" sz="1400" spc="-15" b="1">
                <a:latin typeface="Calibri"/>
                <a:cs typeface="Calibri"/>
              </a:rPr>
              <a:t>tion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3144" y="5351207"/>
            <a:ext cx="61976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loc</a:t>
            </a:r>
            <a:r>
              <a:rPr dirty="0" sz="1400" spc="-25" b="1">
                <a:latin typeface="Calibri"/>
                <a:cs typeface="Calibri"/>
              </a:rPr>
              <a:t>a</a:t>
            </a:r>
            <a:r>
              <a:rPr dirty="0" sz="1400" spc="-15" b="1">
                <a:latin typeface="Calibri"/>
                <a:cs typeface="Calibri"/>
              </a:rPr>
              <a:t>tion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105400" y="1981200"/>
            <a:ext cx="4038600" cy="3124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914400" y="1981200"/>
            <a:ext cx="4038600" cy="3124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12767" y="880554"/>
            <a:ext cx="1833245" cy="889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Grizzly</a:t>
            </a:r>
            <a:r>
              <a:rPr dirty="0" sz="2000" spc="15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Ope</a:t>
            </a:r>
            <a:r>
              <a:rPr dirty="0" sz="2000" spc="-55" b="1">
                <a:solidFill>
                  <a:srgbClr val="898989"/>
                </a:solidFill>
                <a:latin typeface="Calibri"/>
                <a:cs typeface="Calibri"/>
              </a:rPr>
              <a:t>r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t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ing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20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Lo</a:t>
            </a:r>
            <a:r>
              <a:rPr dirty="0" sz="2000" spc="-25" b="1">
                <a:solidFill>
                  <a:srgbClr val="898989"/>
                </a:solidFill>
                <a:latin typeface="Calibri"/>
                <a:cs typeface="Calibri"/>
              </a:rPr>
              <a:t>c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tion</a:t>
            </a:r>
            <a:r>
              <a:rPr dirty="0" sz="2000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#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223764" y="5323776"/>
            <a:ext cx="61976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loc</a:t>
            </a:r>
            <a:r>
              <a:rPr dirty="0" sz="1400" spc="-25" b="1">
                <a:latin typeface="Calibri"/>
                <a:cs typeface="Calibri"/>
              </a:rPr>
              <a:t>a</a:t>
            </a:r>
            <a:r>
              <a:rPr dirty="0" sz="1400" spc="-15" b="1">
                <a:latin typeface="Calibri"/>
                <a:cs typeface="Calibri"/>
              </a:rPr>
              <a:t>tion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3144" y="5351207"/>
            <a:ext cx="61976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loc</a:t>
            </a:r>
            <a:r>
              <a:rPr dirty="0" sz="1400" spc="-25" b="1">
                <a:latin typeface="Calibri"/>
                <a:cs typeface="Calibri"/>
              </a:rPr>
              <a:t>a</a:t>
            </a:r>
            <a:r>
              <a:rPr dirty="0" sz="1400" spc="-15" b="1">
                <a:latin typeface="Calibri"/>
                <a:cs typeface="Calibri"/>
              </a:rPr>
              <a:t>tion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105400" y="1981200"/>
            <a:ext cx="4038600" cy="3124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914400" y="1981200"/>
            <a:ext cx="4038600" cy="3124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12767" y="880554"/>
            <a:ext cx="1833245" cy="889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Grizzly</a:t>
            </a:r>
            <a:r>
              <a:rPr dirty="0" sz="2000" spc="15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Ope</a:t>
            </a:r>
            <a:r>
              <a:rPr dirty="0" sz="2000" spc="-55" b="1">
                <a:solidFill>
                  <a:srgbClr val="898989"/>
                </a:solidFill>
                <a:latin typeface="Calibri"/>
                <a:cs typeface="Calibri"/>
              </a:rPr>
              <a:t>r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t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ing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20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Lo</a:t>
            </a:r>
            <a:r>
              <a:rPr dirty="0" sz="2000" spc="-25" b="1">
                <a:solidFill>
                  <a:srgbClr val="898989"/>
                </a:solidFill>
                <a:latin typeface="Calibri"/>
                <a:cs typeface="Calibri"/>
              </a:rPr>
              <a:t>c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tion</a:t>
            </a:r>
            <a:r>
              <a:rPr dirty="0" sz="2000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#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223764" y="5323776"/>
            <a:ext cx="61976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loc</a:t>
            </a:r>
            <a:r>
              <a:rPr dirty="0" sz="1400" spc="-25" b="1">
                <a:latin typeface="Calibri"/>
                <a:cs typeface="Calibri"/>
              </a:rPr>
              <a:t>a</a:t>
            </a:r>
            <a:r>
              <a:rPr dirty="0" sz="1400" spc="-15" b="1">
                <a:latin typeface="Calibri"/>
                <a:cs typeface="Calibri"/>
              </a:rPr>
              <a:t>tion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3144" y="5351207"/>
            <a:ext cx="61976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loc</a:t>
            </a:r>
            <a:r>
              <a:rPr dirty="0" sz="1400" spc="-25" b="1">
                <a:latin typeface="Calibri"/>
                <a:cs typeface="Calibri"/>
              </a:rPr>
              <a:t>a</a:t>
            </a:r>
            <a:r>
              <a:rPr dirty="0" sz="1400" spc="-15" b="1">
                <a:latin typeface="Calibri"/>
                <a:cs typeface="Calibri"/>
              </a:rPr>
              <a:t>tion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105400" y="1981200"/>
            <a:ext cx="4038600" cy="3124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914400" y="1981200"/>
            <a:ext cx="4038600" cy="3124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12767" y="880554"/>
            <a:ext cx="1833245" cy="889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Grizzly</a:t>
            </a:r>
            <a:r>
              <a:rPr dirty="0" sz="2000" spc="15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Ope</a:t>
            </a:r>
            <a:r>
              <a:rPr dirty="0" sz="2000" spc="-55" b="1">
                <a:solidFill>
                  <a:srgbClr val="898989"/>
                </a:solidFill>
                <a:latin typeface="Calibri"/>
                <a:cs typeface="Calibri"/>
              </a:rPr>
              <a:t>r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t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ing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20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Lo</a:t>
            </a:r>
            <a:r>
              <a:rPr dirty="0" sz="2000" spc="-25" b="1">
                <a:solidFill>
                  <a:srgbClr val="898989"/>
                </a:solidFill>
                <a:latin typeface="Calibri"/>
                <a:cs typeface="Calibri"/>
              </a:rPr>
              <a:t>c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tion</a:t>
            </a:r>
            <a:r>
              <a:rPr dirty="0" sz="2000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#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223764" y="5323776"/>
            <a:ext cx="61976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loc</a:t>
            </a:r>
            <a:r>
              <a:rPr dirty="0" sz="1400" spc="-25" b="1">
                <a:latin typeface="Calibri"/>
                <a:cs typeface="Calibri"/>
              </a:rPr>
              <a:t>a</a:t>
            </a:r>
            <a:r>
              <a:rPr dirty="0" sz="1400" spc="-15" b="1">
                <a:latin typeface="Calibri"/>
                <a:cs typeface="Calibri"/>
              </a:rPr>
              <a:t>tion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3144" y="5351207"/>
            <a:ext cx="61976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loc</a:t>
            </a:r>
            <a:r>
              <a:rPr dirty="0" sz="1400" spc="-25" b="1">
                <a:latin typeface="Calibri"/>
                <a:cs typeface="Calibri"/>
              </a:rPr>
              <a:t>a</a:t>
            </a:r>
            <a:r>
              <a:rPr dirty="0" sz="1400" spc="-15" b="1">
                <a:latin typeface="Calibri"/>
                <a:cs typeface="Calibri"/>
              </a:rPr>
              <a:t>tion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105400" y="1981200"/>
            <a:ext cx="4038600" cy="3124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914400" y="1981200"/>
            <a:ext cx="4038600" cy="3124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12767" y="880554"/>
            <a:ext cx="1833245" cy="889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Grizzly</a:t>
            </a:r>
            <a:r>
              <a:rPr dirty="0" sz="2000" spc="15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Ope</a:t>
            </a:r>
            <a:r>
              <a:rPr dirty="0" sz="2000" spc="-55" b="1">
                <a:solidFill>
                  <a:srgbClr val="898989"/>
                </a:solidFill>
                <a:latin typeface="Calibri"/>
                <a:cs typeface="Calibri"/>
              </a:rPr>
              <a:t>r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t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ing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20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Lo</a:t>
            </a:r>
            <a:r>
              <a:rPr dirty="0" sz="2000" spc="-25" b="1">
                <a:solidFill>
                  <a:srgbClr val="898989"/>
                </a:solidFill>
                <a:latin typeface="Calibri"/>
                <a:cs typeface="Calibri"/>
              </a:rPr>
              <a:t>c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tion</a:t>
            </a:r>
            <a:r>
              <a:rPr dirty="0" sz="2000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#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223764" y="5323776"/>
            <a:ext cx="61976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loc</a:t>
            </a:r>
            <a:r>
              <a:rPr dirty="0" sz="1400" spc="-25" b="1">
                <a:latin typeface="Calibri"/>
                <a:cs typeface="Calibri"/>
              </a:rPr>
              <a:t>a</a:t>
            </a:r>
            <a:r>
              <a:rPr dirty="0" sz="1400" spc="-15" b="1">
                <a:latin typeface="Calibri"/>
                <a:cs typeface="Calibri"/>
              </a:rPr>
              <a:t>tion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3144" y="5351207"/>
            <a:ext cx="61976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loc</a:t>
            </a:r>
            <a:r>
              <a:rPr dirty="0" sz="1400" spc="-25" b="1">
                <a:latin typeface="Calibri"/>
                <a:cs typeface="Calibri"/>
              </a:rPr>
              <a:t>a</a:t>
            </a:r>
            <a:r>
              <a:rPr dirty="0" sz="1400" spc="-15" b="1">
                <a:latin typeface="Calibri"/>
                <a:cs typeface="Calibri"/>
              </a:rPr>
              <a:t>tion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105400" y="1981200"/>
            <a:ext cx="4038600" cy="3124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914400" y="1981200"/>
            <a:ext cx="4038600" cy="3124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12767" y="880554"/>
            <a:ext cx="1833245" cy="889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Grizzly</a:t>
            </a:r>
            <a:r>
              <a:rPr dirty="0" sz="2000" spc="15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Ope</a:t>
            </a:r>
            <a:r>
              <a:rPr dirty="0" sz="2000" spc="-55" b="1">
                <a:solidFill>
                  <a:srgbClr val="898989"/>
                </a:solidFill>
                <a:latin typeface="Calibri"/>
                <a:cs typeface="Calibri"/>
              </a:rPr>
              <a:t>r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t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ing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20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Lo</a:t>
            </a:r>
            <a:r>
              <a:rPr dirty="0" sz="2000" spc="-25" b="1">
                <a:solidFill>
                  <a:srgbClr val="898989"/>
                </a:solidFill>
                <a:latin typeface="Calibri"/>
                <a:cs typeface="Calibri"/>
              </a:rPr>
              <a:t>c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tion</a:t>
            </a:r>
            <a:r>
              <a:rPr dirty="0" sz="2000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#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223764" y="5323776"/>
            <a:ext cx="61976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loc</a:t>
            </a:r>
            <a:r>
              <a:rPr dirty="0" sz="1400" spc="-25" b="1">
                <a:latin typeface="Calibri"/>
                <a:cs typeface="Calibri"/>
              </a:rPr>
              <a:t>a</a:t>
            </a:r>
            <a:r>
              <a:rPr dirty="0" sz="1400" spc="-15" b="1">
                <a:latin typeface="Calibri"/>
                <a:cs typeface="Calibri"/>
              </a:rPr>
              <a:t>tion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3144" y="5351207"/>
            <a:ext cx="61976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loc</a:t>
            </a:r>
            <a:r>
              <a:rPr dirty="0" sz="1400" spc="-25" b="1">
                <a:latin typeface="Calibri"/>
                <a:cs typeface="Calibri"/>
              </a:rPr>
              <a:t>a</a:t>
            </a:r>
            <a:r>
              <a:rPr dirty="0" sz="1400" spc="-15" b="1">
                <a:latin typeface="Calibri"/>
                <a:cs typeface="Calibri"/>
              </a:rPr>
              <a:t>tion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105400" y="1981200"/>
            <a:ext cx="4038600" cy="3124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914400" y="1981200"/>
            <a:ext cx="4038600" cy="3124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12767" y="880554"/>
            <a:ext cx="1833245" cy="889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Grizzly</a:t>
            </a:r>
            <a:r>
              <a:rPr dirty="0" sz="2000" spc="15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Ope</a:t>
            </a:r>
            <a:r>
              <a:rPr dirty="0" sz="2000" spc="-55" b="1">
                <a:solidFill>
                  <a:srgbClr val="898989"/>
                </a:solidFill>
                <a:latin typeface="Calibri"/>
                <a:cs typeface="Calibri"/>
              </a:rPr>
              <a:t>r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t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ing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20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Lo</a:t>
            </a:r>
            <a:r>
              <a:rPr dirty="0" sz="2000" spc="-25" b="1">
                <a:solidFill>
                  <a:srgbClr val="898989"/>
                </a:solidFill>
                <a:latin typeface="Calibri"/>
                <a:cs typeface="Calibri"/>
              </a:rPr>
              <a:t>c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tion</a:t>
            </a:r>
            <a:r>
              <a:rPr dirty="0" sz="2000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#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223764" y="5323776"/>
            <a:ext cx="61976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loc</a:t>
            </a:r>
            <a:r>
              <a:rPr dirty="0" sz="1400" spc="-25" b="1">
                <a:latin typeface="Calibri"/>
                <a:cs typeface="Calibri"/>
              </a:rPr>
              <a:t>a</a:t>
            </a:r>
            <a:r>
              <a:rPr dirty="0" sz="1400" spc="-15" b="1">
                <a:latin typeface="Calibri"/>
                <a:cs typeface="Calibri"/>
              </a:rPr>
              <a:t>tion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3144" y="5351207"/>
            <a:ext cx="61976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loc</a:t>
            </a:r>
            <a:r>
              <a:rPr dirty="0" sz="1400" spc="-25" b="1">
                <a:latin typeface="Calibri"/>
                <a:cs typeface="Calibri"/>
              </a:rPr>
              <a:t>a</a:t>
            </a:r>
            <a:r>
              <a:rPr dirty="0" sz="1400" spc="-15" b="1">
                <a:latin typeface="Calibri"/>
                <a:cs typeface="Calibri"/>
              </a:rPr>
              <a:t>tion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105400" y="1981200"/>
            <a:ext cx="4038600" cy="3124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914400" y="1981200"/>
            <a:ext cx="4038600" cy="3124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12767" y="880554"/>
            <a:ext cx="1833245" cy="889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Grizzly</a:t>
            </a:r>
            <a:r>
              <a:rPr dirty="0" sz="2000" spc="15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Ope</a:t>
            </a:r>
            <a:r>
              <a:rPr dirty="0" sz="2000" spc="-55" b="1">
                <a:solidFill>
                  <a:srgbClr val="898989"/>
                </a:solidFill>
                <a:latin typeface="Calibri"/>
                <a:cs typeface="Calibri"/>
              </a:rPr>
              <a:t>r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t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ing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20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Lo</a:t>
            </a:r>
            <a:r>
              <a:rPr dirty="0" sz="2000" spc="-25" b="1">
                <a:solidFill>
                  <a:srgbClr val="898989"/>
                </a:solidFill>
                <a:latin typeface="Calibri"/>
                <a:cs typeface="Calibri"/>
              </a:rPr>
              <a:t>c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tion</a:t>
            </a:r>
            <a:r>
              <a:rPr dirty="0" sz="2000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#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223764" y="5323776"/>
            <a:ext cx="276479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S</a:t>
            </a:r>
            <a:r>
              <a:rPr dirty="0" sz="1400" spc="-20" b="1">
                <a:latin typeface="Calibri"/>
                <a:cs typeface="Calibri"/>
              </a:rPr>
              <a:t>t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35" b="1">
                <a:latin typeface="Calibri"/>
                <a:cs typeface="Calibri"/>
              </a:rPr>
              <a:t>r</a:t>
            </a:r>
            <a:r>
              <a:rPr dirty="0" sz="1400" spc="-15" b="1">
                <a:latin typeface="Calibri"/>
                <a:cs typeface="Calibri"/>
              </a:rPr>
              <a:t>a</a:t>
            </a:r>
            <a:r>
              <a:rPr dirty="0" sz="1400" spc="-35" b="1">
                <a:latin typeface="Calibri"/>
                <a:cs typeface="Calibri"/>
              </a:rPr>
              <a:t>g</a:t>
            </a:r>
            <a:r>
              <a:rPr dirty="0" sz="1400" spc="-10" b="1">
                <a:latin typeface="Calibri"/>
                <a:cs typeface="Calibri"/>
              </a:rPr>
              <a:t>e</a:t>
            </a:r>
            <a:r>
              <a:rPr dirty="0" sz="1400" spc="-5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5" b="1">
                <a:latin typeface="Calibri"/>
                <a:cs typeface="Calibri"/>
              </a:rPr>
              <a:t>f</a:t>
            </a:r>
            <a:r>
              <a:rPr dirty="0" sz="1400" spc="-15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s</a:t>
            </a:r>
            <a:r>
              <a:rPr dirty="0" sz="1400" spc="-15" b="1">
                <a:latin typeface="Calibri"/>
                <a:cs typeface="Calibri"/>
              </a:rPr>
              <a:t>upply/unuse</a:t>
            </a:r>
            <a:r>
              <a:rPr dirty="0" sz="1400" spc="-10" b="1">
                <a:latin typeface="Calibri"/>
                <a:cs typeface="Calibri"/>
              </a:rPr>
              <a:t>d</a:t>
            </a:r>
            <a:r>
              <a:rPr dirty="0" sz="1400" spc="10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equipme</a:t>
            </a:r>
            <a:r>
              <a:rPr dirty="0" sz="1400" spc="-25" b="1">
                <a:latin typeface="Calibri"/>
                <a:cs typeface="Calibri"/>
              </a:rPr>
              <a:t>n</a:t>
            </a:r>
            <a:r>
              <a:rPr dirty="0" sz="1400" spc="-5" b="1"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3144" y="5351207"/>
            <a:ext cx="276479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S</a:t>
            </a:r>
            <a:r>
              <a:rPr dirty="0" sz="1400" spc="-20" b="1">
                <a:latin typeface="Calibri"/>
                <a:cs typeface="Calibri"/>
              </a:rPr>
              <a:t>t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35" b="1">
                <a:latin typeface="Calibri"/>
                <a:cs typeface="Calibri"/>
              </a:rPr>
              <a:t>r</a:t>
            </a:r>
            <a:r>
              <a:rPr dirty="0" sz="1400" spc="-15" b="1">
                <a:latin typeface="Calibri"/>
                <a:cs typeface="Calibri"/>
              </a:rPr>
              <a:t>a</a:t>
            </a:r>
            <a:r>
              <a:rPr dirty="0" sz="1400" spc="-35" b="1">
                <a:latin typeface="Calibri"/>
                <a:cs typeface="Calibri"/>
              </a:rPr>
              <a:t>g</a:t>
            </a:r>
            <a:r>
              <a:rPr dirty="0" sz="1400" spc="-10" b="1">
                <a:latin typeface="Calibri"/>
                <a:cs typeface="Calibri"/>
              </a:rPr>
              <a:t>e</a:t>
            </a:r>
            <a:r>
              <a:rPr dirty="0" sz="1400" spc="-5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5" b="1">
                <a:latin typeface="Calibri"/>
                <a:cs typeface="Calibri"/>
              </a:rPr>
              <a:t>f</a:t>
            </a:r>
            <a:r>
              <a:rPr dirty="0" sz="1400" spc="-15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s</a:t>
            </a:r>
            <a:r>
              <a:rPr dirty="0" sz="1400" spc="-15" b="1">
                <a:latin typeface="Calibri"/>
                <a:cs typeface="Calibri"/>
              </a:rPr>
              <a:t>upply/unuse</a:t>
            </a:r>
            <a:r>
              <a:rPr dirty="0" sz="1400" spc="-10" b="1">
                <a:latin typeface="Calibri"/>
                <a:cs typeface="Calibri"/>
              </a:rPr>
              <a:t>d</a:t>
            </a:r>
            <a:r>
              <a:rPr dirty="0" sz="1400" spc="10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equipme</a:t>
            </a:r>
            <a:r>
              <a:rPr dirty="0" sz="1400" spc="-25" b="1">
                <a:latin typeface="Calibri"/>
                <a:cs typeface="Calibri"/>
              </a:rPr>
              <a:t>n</a:t>
            </a:r>
            <a:r>
              <a:rPr dirty="0" sz="1400" spc="-5" b="1"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105400" y="1981200"/>
            <a:ext cx="4038600" cy="3124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914400" y="1981200"/>
            <a:ext cx="4038600" cy="3124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12767" y="880554"/>
            <a:ext cx="1833245" cy="889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Grizzly</a:t>
            </a:r>
            <a:r>
              <a:rPr dirty="0" sz="2000" spc="15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Ope</a:t>
            </a:r>
            <a:r>
              <a:rPr dirty="0" sz="2000" spc="-55" b="1">
                <a:solidFill>
                  <a:srgbClr val="898989"/>
                </a:solidFill>
                <a:latin typeface="Calibri"/>
                <a:cs typeface="Calibri"/>
              </a:rPr>
              <a:t>r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t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ing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20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Lo</a:t>
            </a:r>
            <a:r>
              <a:rPr dirty="0" sz="2000" spc="-25" b="1">
                <a:solidFill>
                  <a:srgbClr val="898989"/>
                </a:solidFill>
                <a:latin typeface="Calibri"/>
                <a:cs typeface="Calibri"/>
              </a:rPr>
              <a:t>c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tion</a:t>
            </a:r>
            <a:r>
              <a:rPr dirty="0" sz="2000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#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223764" y="5323776"/>
            <a:ext cx="276479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S</a:t>
            </a:r>
            <a:r>
              <a:rPr dirty="0" sz="1400" spc="-20" b="1">
                <a:latin typeface="Calibri"/>
                <a:cs typeface="Calibri"/>
              </a:rPr>
              <a:t>t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35" b="1">
                <a:latin typeface="Calibri"/>
                <a:cs typeface="Calibri"/>
              </a:rPr>
              <a:t>r</a:t>
            </a:r>
            <a:r>
              <a:rPr dirty="0" sz="1400" spc="-15" b="1">
                <a:latin typeface="Calibri"/>
                <a:cs typeface="Calibri"/>
              </a:rPr>
              <a:t>a</a:t>
            </a:r>
            <a:r>
              <a:rPr dirty="0" sz="1400" spc="-35" b="1">
                <a:latin typeface="Calibri"/>
                <a:cs typeface="Calibri"/>
              </a:rPr>
              <a:t>g</a:t>
            </a:r>
            <a:r>
              <a:rPr dirty="0" sz="1400" spc="-10" b="1">
                <a:latin typeface="Calibri"/>
                <a:cs typeface="Calibri"/>
              </a:rPr>
              <a:t>e</a:t>
            </a:r>
            <a:r>
              <a:rPr dirty="0" sz="1400" spc="-5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5" b="1">
                <a:latin typeface="Calibri"/>
                <a:cs typeface="Calibri"/>
              </a:rPr>
              <a:t>f</a:t>
            </a:r>
            <a:r>
              <a:rPr dirty="0" sz="1400" spc="-15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s</a:t>
            </a:r>
            <a:r>
              <a:rPr dirty="0" sz="1400" spc="-15" b="1">
                <a:latin typeface="Calibri"/>
                <a:cs typeface="Calibri"/>
              </a:rPr>
              <a:t>upply/unuse</a:t>
            </a:r>
            <a:r>
              <a:rPr dirty="0" sz="1400" spc="-10" b="1">
                <a:latin typeface="Calibri"/>
                <a:cs typeface="Calibri"/>
              </a:rPr>
              <a:t>d</a:t>
            </a:r>
            <a:r>
              <a:rPr dirty="0" sz="1400" spc="10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equipme</a:t>
            </a:r>
            <a:r>
              <a:rPr dirty="0" sz="1400" spc="-25" b="1">
                <a:latin typeface="Calibri"/>
                <a:cs typeface="Calibri"/>
              </a:rPr>
              <a:t>n</a:t>
            </a:r>
            <a:r>
              <a:rPr dirty="0" sz="1400" spc="-5" b="1"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3144" y="5351207"/>
            <a:ext cx="276479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S</a:t>
            </a:r>
            <a:r>
              <a:rPr dirty="0" sz="1400" spc="-20" b="1">
                <a:latin typeface="Calibri"/>
                <a:cs typeface="Calibri"/>
              </a:rPr>
              <a:t>t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35" b="1">
                <a:latin typeface="Calibri"/>
                <a:cs typeface="Calibri"/>
              </a:rPr>
              <a:t>r</a:t>
            </a:r>
            <a:r>
              <a:rPr dirty="0" sz="1400" spc="-15" b="1">
                <a:latin typeface="Calibri"/>
                <a:cs typeface="Calibri"/>
              </a:rPr>
              <a:t>a</a:t>
            </a:r>
            <a:r>
              <a:rPr dirty="0" sz="1400" spc="-35" b="1">
                <a:latin typeface="Calibri"/>
                <a:cs typeface="Calibri"/>
              </a:rPr>
              <a:t>g</a:t>
            </a:r>
            <a:r>
              <a:rPr dirty="0" sz="1400" spc="-10" b="1">
                <a:latin typeface="Calibri"/>
                <a:cs typeface="Calibri"/>
              </a:rPr>
              <a:t>e</a:t>
            </a:r>
            <a:r>
              <a:rPr dirty="0" sz="1400" spc="-5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5" b="1">
                <a:latin typeface="Calibri"/>
                <a:cs typeface="Calibri"/>
              </a:rPr>
              <a:t>f</a:t>
            </a:r>
            <a:r>
              <a:rPr dirty="0" sz="1400" spc="-15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s</a:t>
            </a:r>
            <a:r>
              <a:rPr dirty="0" sz="1400" spc="-15" b="1">
                <a:latin typeface="Calibri"/>
                <a:cs typeface="Calibri"/>
              </a:rPr>
              <a:t>upply/unuse</a:t>
            </a:r>
            <a:r>
              <a:rPr dirty="0" sz="1400" spc="-10" b="1">
                <a:latin typeface="Calibri"/>
                <a:cs typeface="Calibri"/>
              </a:rPr>
              <a:t>d</a:t>
            </a:r>
            <a:r>
              <a:rPr dirty="0" sz="1400" spc="10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equipme</a:t>
            </a:r>
            <a:r>
              <a:rPr dirty="0" sz="1400" spc="-25" b="1">
                <a:latin typeface="Calibri"/>
                <a:cs typeface="Calibri"/>
              </a:rPr>
              <a:t>n</a:t>
            </a:r>
            <a:r>
              <a:rPr dirty="0" sz="1400" spc="-5" b="1"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105400" y="1981200"/>
            <a:ext cx="4038600" cy="3124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914400" y="1981200"/>
            <a:ext cx="4038600" cy="3124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12767" y="880554"/>
            <a:ext cx="1833245" cy="889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Grizzly</a:t>
            </a:r>
            <a:r>
              <a:rPr dirty="0" sz="2000" spc="15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Ope</a:t>
            </a:r>
            <a:r>
              <a:rPr dirty="0" sz="2000" spc="-55" b="1">
                <a:solidFill>
                  <a:srgbClr val="898989"/>
                </a:solidFill>
                <a:latin typeface="Calibri"/>
                <a:cs typeface="Calibri"/>
              </a:rPr>
              <a:t>r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t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ing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20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Lo</a:t>
            </a:r>
            <a:r>
              <a:rPr dirty="0" sz="2000" spc="-25" b="1">
                <a:solidFill>
                  <a:srgbClr val="898989"/>
                </a:solidFill>
                <a:latin typeface="Calibri"/>
                <a:cs typeface="Calibri"/>
              </a:rPr>
              <a:t>c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tion</a:t>
            </a:r>
            <a:r>
              <a:rPr dirty="0" sz="2000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#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223764" y="5323776"/>
            <a:ext cx="276479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S</a:t>
            </a:r>
            <a:r>
              <a:rPr dirty="0" sz="1400" spc="-20" b="1">
                <a:latin typeface="Calibri"/>
                <a:cs typeface="Calibri"/>
              </a:rPr>
              <a:t>t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35" b="1">
                <a:latin typeface="Calibri"/>
                <a:cs typeface="Calibri"/>
              </a:rPr>
              <a:t>r</a:t>
            </a:r>
            <a:r>
              <a:rPr dirty="0" sz="1400" spc="-15" b="1">
                <a:latin typeface="Calibri"/>
                <a:cs typeface="Calibri"/>
              </a:rPr>
              <a:t>a</a:t>
            </a:r>
            <a:r>
              <a:rPr dirty="0" sz="1400" spc="-35" b="1">
                <a:latin typeface="Calibri"/>
                <a:cs typeface="Calibri"/>
              </a:rPr>
              <a:t>g</a:t>
            </a:r>
            <a:r>
              <a:rPr dirty="0" sz="1400" spc="-10" b="1">
                <a:latin typeface="Calibri"/>
                <a:cs typeface="Calibri"/>
              </a:rPr>
              <a:t>e</a:t>
            </a:r>
            <a:r>
              <a:rPr dirty="0" sz="1400" spc="-5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5" b="1">
                <a:latin typeface="Calibri"/>
                <a:cs typeface="Calibri"/>
              </a:rPr>
              <a:t>f</a:t>
            </a:r>
            <a:r>
              <a:rPr dirty="0" sz="1400" spc="-15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s</a:t>
            </a:r>
            <a:r>
              <a:rPr dirty="0" sz="1400" spc="-15" b="1">
                <a:latin typeface="Calibri"/>
                <a:cs typeface="Calibri"/>
              </a:rPr>
              <a:t>upply/unuse</a:t>
            </a:r>
            <a:r>
              <a:rPr dirty="0" sz="1400" spc="-10" b="1">
                <a:latin typeface="Calibri"/>
                <a:cs typeface="Calibri"/>
              </a:rPr>
              <a:t>d</a:t>
            </a:r>
            <a:r>
              <a:rPr dirty="0" sz="1400" spc="10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equipme</a:t>
            </a:r>
            <a:r>
              <a:rPr dirty="0" sz="1400" spc="-25" b="1">
                <a:latin typeface="Calibri"/>
                <a:cs typeface="Calibri"/>
              </a:rPr>
              <a:t>n</a:t>
            </a:r>
            <a:r>
              <a:rPr dirty="0" sz="1400" spc="-5" b="1"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3144" y="5351207"/>
            <a:ext cx="276479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S</a:t>
            </a:r>
            <a:r>
              <a:rPr dirty="0" sz="1400" spc="-20" b="1">
                <a:latin typeface="Calibri"/>
                <a:cs typeface="Calibri"/>
              </a:rPr>
              <a:t>t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35" b="1">
                <a:latin typeface="Calibri"/>
                <a:cs typeface="Calibri"/>
              </a:rPr>
              <a:t>r</a:t>
            </a:r>
            <a:r>
              <a:rPr dirty="0" sz="1400" spc="-15" b="1">
                <a:latin typeface="Calibri"/>
                <a:cs typeface="Calibri"/>
              </a:rPr>
              <a:t>a</a:t>
            </a:r>
            <a:r>
              <a:rPr dirty="0" sz="1400" spc="-35" b="1">
                <a:latin typeface="Calibri"/>
                <a:cs typeface="Calibri"/>
              </a:rPr>
              <a:t>g</a:t>
            </a:r>
            <a:r>
              <a:rPr dirty="0" sz="1400" spc="-10" b="1">
                <a:latin typeface="Calibri"/>
                <a:cs typeface="Calibri"/>
              </a:rPr>
              <a:t>e</a:t>
            </a:r>
            <a:r>
              <a:rPr dirty="0" sz="1400" spc="-5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5" b="1">
                <a:latin typeface="Calibri"/>
                <a:cs typeface="Calibri"/>
              </a:rPr>
              <a:t>f</a:t>
            </a:r>
            <a:r>
              <a:rPr dirty="0" sz="1400" spc="-15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s</a:t>
            </a:r>
            <a:r>
              <a:rPr dirty="0" sz="1400" spc="-15" b="1">
                <a:latin typeface="Calibri"/>
                <a:cs typeface="Calibri"/>
              </a:rPr>
              <a:t>upply/unuse</a:t>
            </a:r>
            <a:r>
              <a:rPr dirty="0" sz="1400" spc="-10" b="1">
                <a:latin typeface="Calibri"/>
                <a:cs typeface="Calibri"/>
              </a:rPr>
              <a:t>d</a:t>
            </a:r>
            <a:r>
              <a:rPr dirty="0" sz="1400" spc="10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equipme</a:t>
            </a:r>
            <a:r>
              <a:rPr dirty="0" sz="1400" spc="-25" b="1">
                <a:latin typeface="Calibri"/>
                <a:cs typeface="Calibri"/>
              </a:rPr>
              <a:t>n</a:t>
            </a:r>
            <a:r>
              <a:rPr dirty="0" sz="1400" spc="-5" b="1"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105400" y="1981200"/>
            <a:ext cx="4038600" cy="3124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914400" y="1981200"/>
            <a:ext cx="4038600" cy="3124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12767" y="880554"/>
            <a:ext cx="1833245" cy="889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Grizzly</a:t>
            </a:r>
            <a:r>
              <a:rPr dirty="0" sz="2000" spc="15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Ope</a:t>
            </a:r>
            <a:r>
              <a:rPr dirty="0" sz="2000" spc="-55" b="1">
                <a:solidFill>
                  <a:srgbClr val="898989"/>
                </a:solidFill>
                <a:latin typeface="Calibri"/>
                <a:cs typeface="Calibri"/>
              </a:rPr>
              <a:t>r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t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ing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20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Lo</a:t>
            </a:r>
            <a:r>
              <a:rPr dirty="0" sz="2000" spc="-25" b="1">
                <a:solidFill>
                  <a:srgbClr val="898989"/>
                </a:solidFill>
                <a:latin typeface="Calibri"/>
                <a:cs typeface="Calibri"/>
              </a:rPr>
              <a:t>c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tion</a:t>
            </a:r>
            <a:r>
              <a:rPr dirty="0" sz="2000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#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223764" y="5323776"/>
            <a:ext cx="276479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S</a:t>
            </a:r>
            <a:r>
              <a:rPr dirty="0" sz="1400" spc="-20" b="1">
                <a:latin typeface="Calibri"/>
                <a:cs typeface="Calibri"/>
              </a:rPr>
              <a:t>t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35" b="1">
                <a:latin typeface="Calibri"/>
                <a:cs typeface="Calibri"/>
              </a:rPr>
              <a:t>r</a:t>
            </a:r>
            <a:r>
              <a:rPr dirty="0" sz="1400" spc="-15" b="1">
                <a:latin typeface="Calibri"/>
                <a:cs typeface="Calibri"/>
              </a:rPr>
              <a:t>a</a:t>
            </a:r>
            <a:r>
              <a:rPr dirty="0" sz="1400" spc="-35" b="1">
                <a:latin typeface="Calibri"/>
                <a:cs typeface="Calibri"/>
              </a:rPr>
              <a:t>g</a:t>
            </a:r>
            <a:r>
              <a:rPr dirty="0" sz="1400" spc="-10" b="1">
                <a:latin typeface="Calibri"/>
                <a:cs typeface="Calibri"/>
              </a:rPr>
              <a:t>e</a:t>
            </a:r>
            <a:r>
              <a:rPr dirty="0" sz="1400" spc="-5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5" b="1">
                <a:latin typeface="Calibri"/>
                <a:cs typeface="Calibri"/>
              </a:rPr>
              <a:t>f</a:t>
            </a:r>
            <a:r>
              <a:rPr dirty="0" sz="1400" spc="-15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s</a:t>
            </a:r>
            <a:r>
              <a:rPr dirty="0" sz="1400" spc="-15" b="1">
                <a:latin typeface="Calibri"/>
                <a:cs typeface="Calibri"/>
              </a:rPr>
              <a:t>upply/unuse</a:t>
            </a:r>
            <a:r>
              <a:rPr dirty="0" sz="1400" spc="-10" b="1">
                <a:latin typeface="Calibri"/>
                <a:cs typeface="Calibri"/>
              </a:rPr>
              <a:t>d</a:t>
            </a:r>
            <a:r>
              <a:rPr dirty="0" sz="1400" spc="10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equipme</a:t>
            </a:r>
            <a:r>
              <a:rPr dirty="0" sz="1400" spc="-25" b="1">
                <a:latin typeface="Calibri"/>
                <a:cs typeface="Calibri"/>
              </a:rPr>
              <a:t>n</a:t>
            </a:r>
            <a:r>
              <a:rPr dirty="0" sz="1400" spc="-5" b="1"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3144" y="5351207"/>
            <a:ext cx="276479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S</a:t>
            </a:r>
            <a:r>
              <a:rPr dirty="0" sz="1400" spc="-20" b="1">
                <a:latin typeface="Calibri"/>
                <a:cs typeface="Calibri"/>
              </a:rPr>
              <a:t>t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35" b="1">
                <a:latin typeface="Calibri"/>
                <a:cs typeface="Calibri"/>
              </a:rPr>
              <a:t>r</a:t>
            </a:r>
            <a:r>
              <a:rPr dirty="0" sz="1400" spc="-15" b="1">
                <a:latin typeface="Calibri"/>
                <a:cs typeface="Calibri"/>
              </a:rPr>
              <a:t>a</a:t>
            </a:r>
            <a:r>
              <a:rPr dirty="0" sz="1400" spc="-35" b="1">
                <a:latin typeface="Calibri"/>
                <a:cs typeface="Calibri"/>
              </a:rPr>
              <a:t>g</a:t>
            </a:r>
            <a:r>
              <a:rPr dirty="0" sz="1400" spc="-10" b="1">
                <a:latin typeface="Calibri"/>
                <a:cs typeface="Calibri"/>
              </a:rPr>
              <a:t>e</a:t>
            </a:r>
            <a:r>
              <a:rPr dirty="0" sz="1400" spc="-5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5" b="1">
                <a:latin typeface="Calibri"/>
                <a:cs typeface="Calibri"/>
              </a:rPr>
              <a:t>f</a:t>
            </a:r>
            <a:r>
              <a:rPr dirty="0" sz="1400" spc="-15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s</a:t>
            </a:r>
            <a:r>
              <a:rPr dirty="0" sz="1400" spc="-15" b="1">
                <a:latin typeface="Calibri"/>
                <a:cs typeface="Calibri"/>
              </a:rPr>
              <a:t>upply/unuse</a:t>
            </a:r>
            <a:r>
              <a:rPr dirty="0" sz="1400" spc="-10" b="1">
                <a:latin typeface="Calibri"/>
                <a:cs typeface="Calibri"/>
              </a:rPr>
              <a:t>d</a:t>
            </a:r>
            <a:r>
              <a:rPr dirty="0" sz="1400" spc="10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equipme</a:t>
            </a:r>
            <a:r>
              <a:rPr dirty="0" sz="1400" spc="-25" b="1">
                <a:latin typeface="Calibri"/>
                <a:cs typeface="Calibri"/>
              </a:rPr>
              <a:t>n</a:t>
            </a:r>
            <a:r>
              <a:rPr dirty="0" sz="1400" spc="-5" b="1"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105400" y="1981200"/>
            <a:ext cx="4038600" cy="3124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914400" y="1981200"/>
            <a:ext cx="4038600" cy="3124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12767" y="880554"/>
            <a:ext cx="1833245" cy="889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Grizzly</a:t>
            </a:r>
            <a:r>
              <a:rPr dirty="0" sz="2000" spc="15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Ope</a:t>
            </a:r>
            <a:r>
              <a:rPr dirty="0" sz="2000" spc="-55" b="1">
                <a:solidFill>
                  <a:srgbClr val="898989"/>
                </a:solidFill>
                <a:latin typeface="Calibri"/>
                <a:cs typeface="Calibri"/>
              </a:rPr>
              <a:t>r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t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ing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20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Lo</a:t>
            </a:r>
            <a:r>
              <a:rPr dirty="0" sz="2000" spc="-25" b="1">
                <a:solidFill>
                  <a:srgbClr val="898989"/>
                </a:solidFill>
                <a:latin typeface="Calibri"/>
                <a:cs typeface="Calibri"/>
              </a:rPr>
              <a:t>c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tion</a:t>
            </a:r>
            <a:r>
              <a:rPr dirty="0" sz="2000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#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223764" y="5323776"/>
            <a:ext cx="276479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S</a:t>
            </a:r>
            <a:r>
              <a:rPr dirty="0" sz="1400" spc="-20" b="1">
                <a:latin typeface="Calibri"/>
                <a:cs typeface="Calibri"/>
              </a:rPr>
              <a:t>t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35" b="1">
                <a:latin typeface="Calibri"/>
                <a:cs typeface="Calibri"/>
              </a:rPr>
              <a:t>r</a:t>
            </a:r>
            <a:r>
              <a:rPr dirty="0" sz="1400" spc="-15" b="1">
                <a:latin typeface="Calibri"/>
                <a:cs typeface="Calibri"/>
              </a:rPr>
              <a:t>a</a:t>
            </a:r>
            <a:r>
              <a:rPr dirty="0" sz="1400" spc="-35" b="1">
                <a:latin typeface="Calibri"/>
                <a:cs typeface="Calibri"/>
              </a:rPr>
              <a:t>g</a:t>
            </a:r>
            <a:r>
              <a:rPr dirty="0" sz="1400" spc="-10" b="1">
                <a:latin typeface="Calibri"/>
                <a:cs typeface="Calibri"/>
              </a:rPr>
              <a:t>e</a:t>
            </a:r>
            <a:r>
              <a:rPr dirty="0" sz="1400" spc="-5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5" b="1">
                <a:latin typeface="Calibri"/>
                <a:cs typeface="Calibri"/>
              </a:rPr>
              <a:t>f</a:t>
            </a:r>
            <a:r>
              <a:rPr dirty="0" sz="1400" spc="-15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s</a:t>
            </a:r>
            <a:r>
              <a:rPr dirty="0" sz="1400" spc="-15" b="1">
                <a:latin typeface="Calibri"/>
                <a:cs typeface="Calibri"/>
              </a:rPr>
              <a:t>upply/unuse</a:t>
            </a:r>
            <a:r>
              <a:rPr dirty="0" sz="1400" spc="-10" b="1">
                <a:latin typeface="Calibri"/>
                <a:cs typeface="Calibri"/>
              </a:rPr>
              <a:t>d</a:t>
            </a:r>
            <a:r>
              <a:rPr dirty="0" sz="1400" spc="10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equipme</a:t>
            </a:r>
            <a:r>
              <a:rPr dirty="0" sz="1400" spc="-25" b="1">
                <a:latin typeface="Calibri"/>
                <a:cs typeface="Calibri"/>
              </a:rPr>
              <a:t>n</a:t>
            </a:r>
            <a:r>
              <a:rPr dirty="0" sz="1400" spc="-5" b="1"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3144" y="5351207"/>
            <a:ext cx="276479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S</a:t>
            </a:r>
            <a:r>
              <a:rPr dirty="0" sz="1400" spc="-20" b="1">
                <a:latin typeface="Calibri"/>
                <a:cs typeface="Calibri"/>
              </a:rPr>
              <a:t>t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35" b="1">
                <a:latin typeface="Calibri"/>
                <a:cs typeface="Calibri"/>
              </a:rPr>
              <a:t>r</a:t>
            </a:r>
            <a:r>
              <a:rPr dirty="0" sz="1400" spc="-15" b="1">
                <a:latin typeface="Calibri"/>
                <a:cs typeface="Calibri"/>
              </a:rPr>
              <a:t>a</a:t>
            </a:r>
            <a:r>
              <a:rPr dirty="0" sz="1400" spc="-35" b="1">
                <a:latin typeface="Calibri"/>
                <a:cs typeface="Calibri"/>
              </a:rPr>
              <a:t>g</a:t>
            </a:r>
            <a:r>
              <a:rPr dirty="0" sz="1400" spc="-10" b="1">
                <a:latin typeface="Calibri"/>
                <a:cs typeface="Calibri"/>
              </a:rPr>
              <a:t>e</a:t>
            </a:r>
            <a:r>
              <a:rPr dirty="0" sz="1400" spc="-5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5" b="1">
                <a:latin typeface="Calibri"/>
                <a:cs typeface="Calibri"/>
              </a:rPr>
              <a:t>f</a:t>
            </a:r>
            <a:r>
              <a:rPr dirty="0" sz="1400" spc="-15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s</a:t>
            </a:r>
            <a:r>
              <a:rPr dirty="0" sz="1400" spc="-15" b="1">
                <a:latin typeface="Calibri"/>
                <a:cs typeface="Calibri"/>
              </a:rPr>
              <a:t>upply/unuse</a:t>
            </a:r>
            <a:r>
              <a:rPr dirty="0" sz="1400" spc="-10" b="1">
                <a:latin typeface="Calibri"/>
                <a:cs typeface="Calibri"/>
              </a:rPr>
              <a:t>d</a:t>
            </a:r>
            <a:r>
              <a:rPr dirty="0" sz="1400" spc="10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equipme</a:t>
            </a:r>
            <a:r>
              <a:rPr dirty="0" sz="1400" spc="-25" b="1">
                <a:latin typeface="Calibri"/>
                <a:cs typeface="Calibri"/>
              </a:rPr>
              <a:t>n</a:t>
            </a:r>
            <a:r>
              <a:rPr dirty="0" sz="1400" spc="-5" b="1"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105400" y="1981200"/>
            <a:ext cx="4038600" cy="3124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914400" y="1981200"/>
            <a:ext cx="4038600" cy="3124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12767" y="880554"/>
            <a:ext cx="1833245" cy="889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Grizzly</a:t>
            </a:r>
            <a:r>
              <a:rPr dirty="0" sz="2000" spc="15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Ope</a:t>
            </a:r>
            <a:r>
              <a:rPr dirty="0" sz="2000" spc="-55" b="1">
                <a:solidFill>
                  <a:srgbClr val="898989"/>
                </a:solidFill>
                <a:latin typeface="Calibri"/>
                <a:cs typeface="Calibri"/>
              </a:rPr>
              <a:t>r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t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ing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20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Lo</a:t>
            </a:r>
            <a:r>
              <a:rPr dirty="0" sz="2000" spc="-25" b="1">
                <a:solidFill>
                  <a:srgbClr val="898989"/>
                </a:solidFill>
                <a:latin typeface="Calibri"/>
                <a:cs typeface="Calibri"/>
              </a:rPr>
              <a:t>c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tion</a:t>
            </a:r>
            <a:r>
              <a:rPr dirty="0" sz="2000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#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223764" y="5323776"/>
            <a:ext cx="276479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S</a:t>
            </a:r>
            <a:r>
              <a:rPr dirty="0" sz="1400" spc="-20" b="1">
                <a:latin typeface="Calibri"/>
                <a:cs typeface="Calibri"/>
              </a:rPr>
              <a:t>t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35" b="1">
                <a:latin typeface="Calibri"/>
                <a:cs typeface="Calibri"/>
              </a:rPr>
              <a:t>r</a:t>
            </a:r>
            <a:r>
              <a:rPr dirty="0" sz="1400" spc="-15" b="1">
                <a:latin typeface="Calibri"/>
                <a:cs typeface="Calibri"/>
              </a:rPr>
              <a:t>a</a:t>
            </a:r>
            <a:r>
              <a:rPr dirty="0" sz="1400" spc="-35" b="1">
                <a:latin typeface="Calibri"/>
                <a:cs typeface="Calibri"/>
              </a:rPr>
              <a:t>g</a:t>
            </a:r>
            <a:r>
              <a:rPr dirty="0" sz="1400" spc="-10" b="1">
                <a:latin typeface="Calibri"/>
                <a:cs typeface="Calibri"/>
              </a:rPr>
              <a:t>e</a:t>
            </a:r>
            <a:r>
              <a:rPr dirty="0" sz="1400" spc="-5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5" b="1">
                <a:latin typeface="Calibri"/>
                <a:cs typeface="Calibri"/>
              </a:rPr>
              <a:t>f</a:t>
            </a:r>
            <a:r>
              <a:rPr dirty="0" sz="1400" spc="-15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s</a:t>
            </a:r>
            <a:r>
              <a:rPr dirty="0" sz="1400" spc="-15" b="1">
                <a:latin typeface="Calibri"/>
                <a:cs typeface="Calibri"/>
              </a:rPr>
              <a:t>upply/unuse</a:t>
            </a:r>
            <a:r>
              <a:rPr dirty="0" sz="1400" spc="-10" b="1">
                <a:latin typeface="Calibri"/>
                <a:cs typeface="Calibri"/>
              </a:rPr>
              <a:t>d</a:t>
            </a:r>
            <a:r>
              <a:rPr dirty="0" sz="1400" spc="10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equipme</a:t>
            </a:r>
            <a:r>
              <a:rPr dirty="0" sz="1400" spc="-25" b="1">
                <a:latin typeface="Calibri"/>
                <a:cs typeface="Calibri"/>
              </a:rPr>
              <a:t>n</a:t>
            </a:r>
            <a:r>
              <a:rPr dirty="0" sz="1400" spc="-5" b="1"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3144" y="5351207"/>
            <a:ext cx="276479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S</a:t>
            </a:r>
            <a:r>
              <a:rPr dirty="0" sz="1400" spc="-20" b="1">
                <a:latin typeface="Calibri"/>
                <a:cs typeface="Calibri"/>
              </a:rPr>
              <a:t>t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35" b="1">
                <a:latin typeface="Calibri"/>
                <a:cs typeface="Calibri"/>
              </a:rPr>
              <a:t>r</a:t>
            </a:r>
            <a:r>
              <a:rPr dirty="0" sz="1400" spc="-15" b="1">
                <a:latin typeface="Calibri"/>
                <a:cs typeface="Calibri"/>
              </a:rPr>
              <a:t>a</a:t>
            </a:r>
            <a:r>
              <a:rPr dirty="0" sz="1400" spc="-35" b="1">
                <a:latin typeface="Calibri"/>
                <a:cs typeface="Calibri"/>
              </a:rPr>
              <a:t>g</a:t>
            </a:r>
            <a:r>
              <a:rPr dirty="0" sz="1400" spc="-10" b="1">
                <a:latin typeface="Calibri"/>
                <a:cs typeface="Calibri"/>
              </a:rPr>
              <a:t>e</a:t>
            </a:r>
            <a:r>
              <a:rPr dirty="0" sz="1400" spc="-5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5" b="1">
                <a:latin typeface="Calibri"/>
                <a:cs typeface="Calibri"/>
              </a:rPr>
              <a:t>f</a:t>
            </a:r>
            <a:r>
              <a:rPr dirty="0" sz="1400" spc="-15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s</a:t>
            </a:r>
            <a:r>
              <a:rPr dirty="0" sz="1400" spc="-15" b="1">
                <a:latin typeface="Calibri"/>
                <a:cs typeface="Calibri"/>
              </a:rPr>
              <a:t>upply/unuse</a:t>
            </a:r>
            <a:r>
              <a:rPr dirty="0" sz="1400" spc="-10" b="1">
                <a:latin typeface="Calibri"/>
                <a:cs typeface="Calibri"/>
              </a:rPr>
              <a:t>d</a:t>
            </a:r>
            <a:r>
              <a:rPr dirty="0" sz="1400" spc="10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equipme</a:t>
            </a:r>
            <a:r>
              <a:rPr dirty="0" sz="1400" spc="-25" b="1">
                <a:latin typeface="Calibri"/>
                <a:cs typeface="Calibri"/>
              </a:rPr>
              <a:t>n</a:t>
            </a:r>
            <a:r>
              <a:rPr dirty="0" sz="1400" spc="-5" b="1"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105400" y="1981200"/>
            <a:ext cx="4038600" cy="3124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914400" y="1981200"/>
            <a:ext cx="4038600" cy="3124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12767" y="880554"/>
            <a:ext cx="1833245" cy="889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Grizzly</a:t>
            </a:r>
            <a:r>
              <a:rPr dirty="0" sz="2000" spc="15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Ope</a:t>
            </a:r>
            <a:r>
              <a:rPr dirty="0" sz="2000" spc="-55" b="1">
                <a:solidFill>
                  <a:srgbClr val="898989"/>
                </a:solidFill>
                <a:latin typeface="Calibri"/>
                <a:cs typeface="Calibri"/>
              </a:rPr>
              <a:t>r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t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ing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20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Lo</a:t>
            </a:r>
            <a:r>
              <a:rPr dirty="0" sz="2000" spc="-25" b="1">
                <a:solidFill>
                  <a:srgbClr val="898989"/>
                </a:solidFill>
                <a:latin typeface="Calibri"/>
                <a:cs typeface="Calibri"/>
              </a:rPr>
              <a:t>c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tion</a:t>
            </a:r>
            <a:r>
              <a:rPr dirty="0" sz="2000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#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223764" y="5323776"/>
            <a:ext cx="276479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S</a:t>
            </a:r>
            <a:r>
              <a:rPr dirty="0" sz="1400" spc="-20" b="1">
                <a:latin typeface="Calibri"/>
                <a:cs typeface="Calibri"/>
              </a:rPr>
              <a:t>t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35" b="1">
                <a:latin typeface="Calibri"/>
                <a:cs typeface="Calibri"/>
              </a:rPr>
              <a:t>r</a:t>
            </a:r>
            <a:r>
              <a:rPr dirty="0" sz="1400" spc="-15" b="1">
                <a:latin typeface="Calibri"/>
                <a:cs typeface="Calibri"/>
              </a:rPr>
              <a:t>a</a:t>
            </a:r>
            <a:r>
              <a:rPr dirty="0" sz="1400" spc="-35" b="1">
                <a:latin typeface="Calibri"/>
                <a:cs typeface="Calibri"/>
              </a:rPr>
              <a:t>g</a:t>
            </a:r>
            <a:r>
              <a:rPr dirty="0" sz="1400" spc="-10" b="1">
                <a:latin typeface="Calibri"/>
                <a:cs typeface="Calibri"/>
              </a:rPr>
              <a:t>e</a:t>
            </a:r>
            <a:r>
              <a:rPr dirty="0" sz="1400" spc="-5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5" b="1">
                <a:latin typeface="Calibri"/>
                <a:cs typeface="Calibri"/>
              </a:rPr>
              <a:t>f</a:t>
            </a:r>
            <a:r>
              <a:rPr dirty="0" sz="1400" spc="-15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s</a:t>
            </a:r>
            <a:r>
              <a:rPr dirty="0" sz="1400" spc="-15" b="1">
                <a:latin typeface="Calibri"/>
                <a:cs typeface="Calibri"/>
              </a:rPr>
              <a:t>upply/unuse</a:t>
            </a:r>
            <a:r>
              <a:rPr dirty="0" sz="1400" spc="-10" b="1">
                <a:latin typeface="Calibri"/>
                <a:cs typeface="Calibri"/>
              </a:rPr>
              <a:t>d</a:t>
            </a:r>
            <a:r>
              <a:rPr dirty="0" sz="1400" spc="10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equipme</a:t>
            </a:r>
            <a:r>
              <a:rPr dirty="0" sz="1400" spc="-25" b="1">
                <a:latin typeface="Calibri"/>
                <a:cs typeface="Calibri"/>
              </a:rPr>
              <a:t>n</a:t>
            </a:r>
            <a:r>
              <a:rPr dirty="0" sz="1400" spc="-5" b="1"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3144" y="5351207"/>
            <a:ext cx="276479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S</a:t>
            </a:r>
            <a:r>
              <a:rPr dirty="0" sz="1400" spc="-20" b="1">
                <a:latin typeface="Calibri"/>
                <a:cs typeface="Calibri"/>
              </a:rPr>
              <a:t>t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35" b="1">
                <a:latin typeface="Calibri"/>
                <a:cs typeface="Calibri"/>
              </a:rPr>
              <a:t>r</a:t>
            </a:r>
            <a:r>
              <a:rPr dirty="0" sz="1400" spc="-15" b="1">
                <a:latin typeface="Calibri"/>
                <a:cs typeface="Calibri"/>
              </a:rPr>
              <a:t>a</a:t>
            </a:r>
            <a:r>
              <a:rPr dirty="0" sz="1400" spc="-35" b="1">
                <a:latin typeface="Calibri"/>
                <a:cs typeface="Calibri"/>
              </a:rPr>
              <a:t>g</a:t>
            </a:r>
            <a:r>
              <a:rPr dirty="0" sz="1400" spc="-10" b="1">
                <a:latin typeface="Calibri"/>
                <a:cs typeface="Calibri"/>
              </a:rPr>
              <a:t>e</a:t>
            </a:r>
            <a:r>
              <a:rPr dirty="0" sz="1400" spc="-5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5" b="1">
                <a:latin typeface="Calibri"/>
                <a:cs typeface="Calibri"/>
              </a:rPr>
              <a:t>f</a:t>
            </a:r>
            <a:r>
              <a:rPr dirty="0" sz="1400" spc="-15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s</a:t>
            </a:r>
            <a:r>
              <a:rPr dirty="0" sz="1400" spc="-15" b="1">
                <a:latin typeface="Calibri"/>
                <a:cs typeface="Calibri"/>
              </a:rPr>
              <a:t>upply/unuse</a:t>
            </a:r>
            <a:r>
              <a:rPr dirty="0" sz="1400" spc="-10" b="1">
                <a:latin typeface="Calibri"/>
                <a:cs typeface="Calibri"/>
              </a:rPr>
              <a:t>d</a:t>
            </a:r>
            <a:r>
              <a:rPr dirty="0" sz="1400" spc="10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equipme</a:t>
            </a:r>
            <a:r>
              <a:rPr dirty="0" sz="1400" spc="-25" b="1">
                <a:latin typeface="Calibri"/>
                <a:cs typeface="Calibri"/>
              </a:rPr>
              <a:t>n</a:t>
            </a:r>
            <a:r>
              <a:rPr dirty="0" sz="1400" spc="-5" b="1"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105400" y="1981200"/>
            <a:ext cx="4038600" cy="3124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914400" y="1981200"/>
            <a:ext cx="4038600" cy="3124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12767" y="880554"/>
            <a:ext cx="1833245" cy="889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Grizzly</a:t>
            </a:r>
            <a:r>
              <a:rPr dirty="0" sz="2000" spc="15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Ope</a:t>
            </a:r>
            <a:r>
              <a:rPr dirty="0" sz="2000" spc="-55" b="1">
                <a:solidFill>
                  <a:srgbClr val="898989"/>
                </a:solidFill>
                <a:latin typeface="Calibri"/>
                <a:cs typeface="Calibri"/>
              </a:rPr>
              <a:t>r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t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ing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20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Lo</a:t>
            </a:r>
            <a:r>
              <a:rPr dirty="0" sz="2000" spc="-25" b="1">
                <a:solidFill>
                  <a:srgbClr val="898989"/>
                </a:solidFill>
                <a:latin typeface="Calibri"/>
                <a:cs typeface="Calibri"/>
              </a:rPr>
              <a:t>c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tion</a:t>
            </a:r>
            <a:r>
              <a:rPr dirty="0" sz="2000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#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223764" y="5323776"/>
            <a:ext cx="276479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S</a:t>
            </a:r>
            <a:r>
              <a:rPr dirty="0" sz="1400" spc="-20" b="1">
                <a:latin typeface="Calibri"/>
                <a:cs typeface="Calibri"/>
              </a:rPr>
              <a:t>t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35" b="1">
                <a:latin typeface="Calibri"/>
                <a:cs typeface="Calibri"/>
              </a:rPr>
              <a:t>r</a:t>
            </a:r>
            <a:r>
              <a:rPr dirty="0" sz="1400" spc="-15" b="1">
                <a:latin typeface="Calibri"/>
                <a:cs typeface="Calibri"/>
              </a:rPr>
              <a:t>a</a:t>
            </a:r>
            <a:r>
              <a:rPr dirty="0" sz="1400" spc="-35" b="1">
                <a:latin typeface="Calibri"/>
                <a:cs typeface="Calibri"/>
              </a:rPr>
              <a:t>g</a:t>
            </a:r>
            <a:r>
              <a:rPr dirty="0" sz="1400" spc="-10" b="1">
                <a:latin typeface="Calibri"/>
                <a:cs typeface="Calibri"/>
              </a:rPr>
              <a:t>e</a:t>
            </a:r>
            <a:r>
              <a:rPr dirty="0" sz="1400" spc="-5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5" b="1">
                <a:latin typeface="Calibri"/>
                <a:cs typeface="Calibri"/>
              </a:rPr>
              <a:t>f</a:t>
            </a:r>
            <a:r>
              <a:rPr dirty="0" sz="1400" spc="-15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s</a:t>
            </a:r>
            <a:r>
              <a:rPr dirty="0" sz="1400" spc="-15" b="1">
                <a:latin typeface="Calibri"/>
                <a:cs typeface="Calibri"/>
              </a:rPr>
              <a:t>upply/unuse</a:t>
            </a:r>
            <a:r>
              <a:rPr dirty="0" sz="1400" spc="-10" b="1">
                <a:latin typeface="Calibri"/>
                <a:cs typeface="Calibri"/>
              </a:rPr>
              <a:t>d</a:t>
            </a:r>
            <a:r>
              <a:rPr dirty="0" sz="1400" spc="10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equipme</a:t>
            </a:r>
            <a:r>
              <a:rPr dirty="0" sz="1400" spc="-25" b="1">
                <a:latin typeface="Calibri"/>
                <a:cs typeface="Calibri"/>
              </a:rPr>
              <a:t>n</a:t>
            </a:r>
            <a:r>
              <a:rPr dirty="0" sz="1400" spc="-5" b="1"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3144" y="5351207"/>
            <a:ext cx="276479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S</a:t>
            </a:r>
            <a:r>
              <a:rPr dirty="0" sz="1400" spc="-20" b="1">
                <a:latin typeface="Calibri"/>
                <a:cs typeface="Calibri"/>
              </a:rPr>
              <a:t>t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35" b="1">
                <a:latin typeface="Calibri"/>
                <a:cs typeface="Calibri"/>
              </a:rPr>
              <a:t>r</a:t>
            </a:r>
            <a:r>
              <a:rPr dirty="0" sz="1400" spc="-15" b="1">
                <a:latin typeface="Calibri"/>
                <a:cs typeface="Calibri"/>
              </a:rPr>
              <a:t>a</a:t>
            </a:r>
            <a:r>
              <a:rPr dirty="0" sz="1400" spc="-35" b="1">
                <a:latin typeface="Calibri"/>
                <a:cs typeface="Calibri"/>
              </a:rPr>
              <a:t>g</a:t>
            </a:r>
            <a:r>
              <a:rPr dirty="0" sz="1400" spc="-10" b="1">
                <a:latin typeface="Calibri"/>
                <a:cs typeface="Calibri"/>
              </a:rPr>
              <a:t>e</a:t>
            </a:r>
            <a:r>
              <a:rPr dirty="0" sz="1400" spc="-5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5" b="1">
                <a:latin typeface="Calibri"/>
                <a:cs typeface="Calibri"/>
              </a:rPr>
              <a:t>f</a:t>
            </a:r>
            <a:r>
              <a:rPr dirty="0" sz="1400" spc="-15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s</a:t>
            </a:r>
            <a:r>
              <a:rPr dirty="0" sz="1400" spc="-15" b="1">
                <a:latin typeface="Calibri"/>
                <a:cs typeface="Calibri"/>
              </a:rPr>
              <a:t>upply/unuse</a:t>
            </a:r>
            <a:r>
              <a:rPr dirty="0" sz="1400" spc="-10" b="1">
                <a:latin typeface="Calibri"/>
                <a:cs typeface="Calibri"/>
              </a:rPr>
              <a:t>d</a:t>
            </a:r>
            <a:r>
              <a:rPr dirty="0" sz="1400" spc="10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equipme</a:t>
            </a:r>
            <a:r>
              <a:rPr dirty="0" sz="1400" spc="-25" b="1">
                <a:latin typeface="Calibri"/>
                <a:cs typeface="Calibri"/>
              </a:rPr>
              <a:t>n</a:t>
            </a:r>
            <a:r>
              <a:rPr dirty="0" sz="1400" spc="-5" b="1"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105400" y="1981200"/>
            <a:ext cx="4038600" cy="3124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914400" y="1981200"/>
            <a:ext cx="4038600" cy="3124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12767" y="880554"/>
            <a:ext cx="1833245" cy="889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Grizzly</a:t>
            </a:r>
            <a:r>
              <a:rPr dirty="0" sz="2000" spc="15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Ope</a:t>
            </a:r>
            <a:r>
              <a:rPr dirty="0" sz="2000" spc="-55" b="1">
                <a:solidFill>
                  <a:srgbClr val="898989"/>
                </a:solidFill>
                <a:latin typeface="Calibri"/>
                <a:cs typeface="Calibri"/>
              </a:rPr>
              <a:t>r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t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ing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20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Lo</a:t>
            </a:r>
            <a:r>
              <a:rPr dirty="0" sz="2000" spc="-25" b="1">
                <a:solidFill>
                  <a:srgbClr val="898989"/>
                </a:solidFill>
                <a:latin typeface="Calibri"/>
                <a:cs typeface="Calibri"/>
              </a:rPr>
              <a:t>c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tion</a:t>
            </a:r>
            <a:r>
              <a:rPr dirty="0" sz="2000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#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223764" y="5323776"/>
            <a:ext cx="276479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S</a:t>
            </a:r>
            <a:r>
              <a:rPr dirty="0" sz="1400" spc="-20" b="1">
                <a:latin typeface="Calibri"/>
                <a:cs typeface="Calibri"/>
              </a:rPr>
              <a:t>t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35" b="1">
                <a:latin typeface="Calibri"/>
                <a:cs typeface="Calibri"/>
              </a:rPr>
              <a:t>r</a:t>
            </a:r>
            <a:r>
              <a:rPr dirty="0" sz="1400" spc="-15" b="1">
                <a:latin typeface="Calibri"/>
                <a:cs typeface="Calibri"/>
              </a:rPr>
              <a:t>a</a:t>
            </a:r>
            <a:r>
              <a:rPr dirty="0" sz="1400" spc="-35" b="1">
                <a:latin typeface="Calibri"/>
                <a:cs typeface="Calibri"/>
              </a:rPr>
              <a:t>g</a:t>
            </a:r>
            <a:r>
              <a:rPr dirty="0" sz="1400" spc="-10" b="1">
                <a:latin typeface="Calibri"/>
                <a:cs typeface="Calibri"/>
              </a:rPr>
              <a:t>e</a:t>
            </a:r>
            <a:r>
              <a:rPr dirty="0" sz="1400" spc="-5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5" b="1">
                <a:latin typeface="Calibri"/>
                <a:cs typeface="Calibri"/>
              </a:rPr>
              <a:t>f</a:t>
            </a:r>
            <a:r>
              <a:rPr dirty="0" sz="1400" spc="-15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s</a:t>
            </a:r>
            <a:r>
              <a:rPr dirty="0" sz="1400" spc="-15" b="1">
                <a:latin typeface="Calibri"/>
                <a:cs typeface="Calibri"/>
              </a:rPr>
              <a:t>upply/unuse</a:t>
            </a:r>
            <a:r>
              <a:rPr dirty="0" sz="1400" spc="-10" b="1">
                <a:latin typeface="Calibri"/>
                <a:cs typeface="Calibri"/>
              </a:rPr>
              <a:t>d</a:t>
            </a:r>
            <a:r>
              <a:rPr dirty="0" sz="1400" spc="10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equipme</a:t>
            </a:r>
            <a:r>
              <a:rPr dirty="0" sz="1400" spc="-25" b="1">
                <a:latin typeface="Calibri"/>
                <a:cs typeface="Calibri"/>
              </a:rPr>
              <a:t>n</a:t>
            </a:r>
            <a:r>
              <a:rPr dirty="0" sz="1400" spc="-5" b="1"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3144" y="5351207"/>
            <a:ext cx="276479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S</a:t>
            </a:r>
            <a:r>
              <a:rPr dirty="0" sz="1400" spc="-20" b="1">
                <a:latin typeface="Calibri"/>
                <a:cs typeface="Calibri"/>
              </a:rPr>
              <a:t>t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35" b="1">
                <a:latin typeface="Calibri"/>
                <a:cs typeface="Calibri"/>
              </a:rPr>
              <a:t>r</a:t>
            </a:r>
            <a:r>
              <a:rPr dirty="0" sz="1400" spc="-15" b="1">
                <a:latin typeface="Calibri"/>
                <a:cs typeface="Calibri"/>
              </a:rPr>
              <a:t>a</a:t>
            </a:r>
            <a:r>
              <a:rPr dirty="0" sz="1400" spc="-35" b="1">
                <a:latin typeface="Calibri"/>
                <a:cs typeface="Calibri"/>
              </a:rPr>
              <a:t>g</a:t>
            </a:r>
            <a:r>
              <a:rPr dirty="0" sz="1400" spc="-10" b="1">
                <a:latin typeface="Calibri"/>
                <a:cs typeface="Calibri"/>
              </a:rPr>
              <a:t>e</a:t>
            </a:r>
            <a:r>
              <a:rPr dirty="0" sz="1400" spc="-5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5" b="1">
                <a:latin typeface="Calibri"/>
                <a:cs typeface="Calibri"/>
              </a:rPr>
              <a:t>f</a:t>
            </a:r>
            <a:r>
              <a:rPr dirty="0" sz="1400" spc="-15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s</a:t>
            </a:r>
            <a:r>
              <a:rPr dirty="0" sz="1400" spc="-15" b="1">
                <a:latin typeface="Calibri"/>
                <a:cs typeface="Calibri"/>
              </a:rPr>
              <a:t>upply/unuse</a:t>
            </a:r>
            <a:r>
              <a:rPr dirty="0" sz="1400" spc="-10" b="1">
                <a:latin typeface="Calibri"/>
                <a:cs typeface="Calibri"/>
              </a:rPr>
              <a:t>d</a:t>
            </a:r>
            <a:r>
              <a:rPr dirty="0" sz="1400" spc="10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equipme</a:t>
            </a:r>
            <a:r>
              <a:rPr dirty="0" sz="1400" spc="-25" b="1">
                <a:latin typeface="Calibri"/>
                <a:cs typeface="Calibri"/>
              </a:rPr>
              <a:t>n</a:t>
            </a:r>
            <a:r>
              <a:rPr dirty="0" sz="1400" spc="-5" b="1"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105400" y="1981200"/>
            <a:ext cx="4038600" cy="3124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914400" y="1981200"/>
            <a:ext cx="4038600" cy="3124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112767" y="880554"/>
            <a:ext cx="1833245" cy="889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Grizzly</a:t>
            </a:r>
            <a:r>
              <a:rPr dirty="0" sz="2000" spc="15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Ope</a:t>
            </a:r>
            <a:r>
              <a:rPr dirty="0" sz="2000" spc="-55" b="1">
                <a:solidFill>
                  <a:srgbClr val="898989"/>
                </a:solidFill>
                <a:latin typeface="Calibri"/>
                <a:cs typeface="Calibri"/>
              </a:rPr>
              <a:t>r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5" b="1">
                <a:solidFill>
                  <a:srgbClr val="898989"/>
                </a:solidFill>
                <a:latin typeface="Calibri"/>
                <a:cs typeface="Calibri"/>
              </a:rPr>
              <a:t>t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ing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20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Lo</a:t>
            </a:r>
            <a:r>
              <a:rPr dirty="0" sz="2000" spc="-25" b="1">
                <a:solidFill>
                  <a:srgbClr val="898989"/>
                </a:solidFill>
                <a:latin typeface="Calibri"/>
                <a:cs typeface="Calibri"/>
              </a:rPr>
              <a:t>c</a:t>
            </a:r>
            <a:r>
              <a:rPr dirty="0" sz="2000" spc="-35" b="1">
                <a:solidFill>
                  <a:srgbClr val="898989"/>
                </a:solidFill>
                <a:latin typeface="Calibri"/>
                <a:cs typeface="Calibri"/>
              </a:rPr>
              <a:t>a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tion</a:t>
            </a:r>
            <a:r>
              <a:rPr dirty="0" sz="2000" b="1">
                <a:solidFill>
                  <a:srgbClr val="898989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898989"/>
                </a:solidFill>
                <a:latin typeface="Calibri"/>
                <a:cs typeface="Calibri"/>
              </a:rPr>
              <a:t>#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223764" y="5323776"/>
            <a:ext cx="276479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S</a:t>
            </a:r>
            <a:r>
              <a:rPr dirty="0" sz="1400" spc="-20" b="1">
                <a:latin typeface="Calibri"/>
                <a:cs typeface="Calibri"/>
              </a:rPr>
              <a:t>t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35" b="1">
                <a:latin typeface="Calibri"/>
                <a:cs typeface="Calibri"/>
              </a:rPr>
              <a:t>r</a:t>
            </a:r>
            <a:r>
              <a:rPr dirty="0" sz="1400" spc="-15" b="1">
                <a:latin typeface="Calibri"/>
                <a:cs typeface="Calibri"/>
              </a:rPr>
              <a:t>a</a:t>
            </a:r>
            <a:r>
              <a:rPr dirty="0" sz="1400" spc="-35" b="1">
                <a:latin typeface="Calibri"/>
                <a:cs typeface="Calibri"/>
              </a:rPr>
              <a:t>g</a:t>
            </a:r>
            <a:r>
              <a:rPr dirty="0" sz="1400" spc="-10" b="1">
                <a:latin typeface="Calibri"/>
                <a:cs typeface="Calibri"/>
              </a:rPr>
              <a:t>e</a:t>
            </a:r>
            <a:r>
              <a:rPr dirty="0" sz="1400" spc="-5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5" b="1">
                <a:latin typeface="Calibri"/>
                <a:cs typeface="Calibri"/>
              </a:rPr>
              <a:t>f</a:t>
            </a:r>
            <a:r>
              <a:rPr dirty="0" sz="1400" spc="-15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s</a:t>
            </a:r>
            <a:r>
              <a:rPr dirty="0" sz="1400" spc="-15" b="1">
                <a:latin typeface="Calibri"/>
                <a:cs typeface="Calibri"/>
              </a:rPr>
              <a:t>upply/unuse</a:t>
            </a:r>
            <a:r>
              <a:rPr dirty="0" sz="1400" spc="-10" b="1">
                <a:latin typeface="Calibri"/>
                <a:cs typeface="Calibri"/>
              </a:rPr>
              <a:t>d</a:t>
            </a:r>
            <a:r>
              <a:rPr dirty="0" sz="1400" spc="10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equipme</a:t>
            </a:r>
            <a:r>
              <a:rPr dirty="0" sz="1400" spc="-25" b="1">
                <a:latin typeface="Calibri"/>
                <a:cs typeface="Calibri"/>
              </a:rPr>
              <a:t>n</a:t>
            </a:r>
            <a:r>
              <a:rPr dirty="0" sz="1400" spc="-5" b="1"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3144" y="5351207"/>
            <a:ext cx="2764790" cy="2032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400" spc="-15" b="1">
                <a:latin typeface="Calibri"/>
                <a:cs typeface="Calibri"/>
              </a:rPr>
              <a:t>S</a:t>
            </a:r>
            <a:r>
              <a:rPr dirty="0" sz="1400" spc="-20" b="1">
                <a:latin typeface="Calibri"/>
                <a:cs typeface="Calibri"/>
              </a:rPr>
              <a:t>t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35" b="1">
                <a:latin typeface="Calibri"/>
                <a:cs typeface="Calibri"/>
              </a:rPr>
              <a:t>r</a:t>
            </a:r>
            <a:r>
              <a:rPr dirty="0" sz="1400" spc="-15" b="1">
                <a:latin typeface="Calibri"/>
                <a:cs typeface="Calibri"/>
              </a:rPr>
              <a:t>a</a:t>
            </a:r>
            <a:r>
              <a:rPr dirty="0" sz="1400" spc="-35" b="1">
                <a:latin typeface="Calibri"/>
                <a:cs typeface="Calibri"/>
              </a:rPr>
              <a:t>g</a:t>
            </a:r>
            <a:r>
              <a:rPr dirty="0" sz="1400" spc="-10" b="1">
                <a:latin typeface="Calibri"/>
                <a:cs typeface="Calibri"/>
              </a:rPr>
              <a:t>e</a:t>
            </a:r>
            <a:r>
              <a:rPr dirty="0" sz="1400" spc="-5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o</a:t>
            </a:r>
            <a:r>
              <a:rPr dirty="0" sz="1400" spc="-5" b="1">
                <a:latin typeface="Calibri"/>
                <a:cs typeface="Calibri"/>
              </a:rPr>
              <a:t>f</a:t>
            </a:r>
            <a:r>
              <a:rPr dirty="0" sz="1400" spc="-15" b="1">
                <a:latin typeface="Calibri"/>
                <a:cs typeface="Calibri"/>
              </a:rPr>
              <a:t> </a:t>
            </a:r>
            <a:r>
              <a:rPr dirty="0" sz="1400" spc="-10" b="1">
                <a:latin typeface="Calibri"/>
                <a:cs typeface="Calibri"/>
              </a:rPr>
              <a:t>s</a:t>
            </a:r>
            <a:r>
              <a:rPr dirty="0" sz="1400" spc="-15" b="1">
                <a:latin typeface="Calibri"/>
                <a:cs typeface="Calibri"/>
              </a:rPr>
              <a:t>upply/unuse</a:t>
            </a:r>
            <a:r>
              <a:rPr dirty="0" sz="1400" spc="-10" b="1">
                <a:latin typeface="Calibri"/>
                <a:cs typeface="Calibri"/>
              </a:rPr>
              <a:t>d</a:t>
            </a:r>
            <a:r>
              <a:rPr dirty="0" sz="1400" spc="10" b="1">
                <a:latin typeface="Calibri"/>
                <a:cs typeface="Calibri"/>
              </a:rPr>
              <a:t> </a:t>
            </a:r>
            <a:r>
              <a:rPr dirty="0" sz="1400" spc="-15" b="1">
                <a:latin typeface="Calibri"/>
                <a:cs typeface="Calibri"/>
              </a:rPr>
              <a:t>equipme</a:t>
            </a:r>
            <a:r>
              <a:rPr dirty="0" sz="1400" spc="-25" b="1">
                <a:latin typeface="Calibri"/>
                <a:cs typeface="Calibri"/>
              </a:rPr>
              <a:t>n</a:t>
            </a:r>
            <a:r>
              <a:rPr dirty="0" sz="1400" spc="-5" b="1"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105400" y="1981200"/>
            <a:ext cx="4038600" cy="3124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914400" y="1981200"/>
            <a:ext cx="4038600" cy="3124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ramseys</dc:creator>
  <dc:title>Microsoft PowerPoint - Grizzly photo template</dc:title>
  <dcterms:created xsi:type="dcterms:W3CDTF">2020-02-16T13:07:20Z</dcterms:created>
  <dcterms:modified xsi:type="dcterms:W3CDTF">2020-02-16T13:07:20Z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2020-02-16T00:00:00Z</vt:filetime>
  </property>
  <property fmtid="{D5CDD505-2E9C-101B-9397-08002B2CF9AE}" pid="3" name="LastSaved">
    <vt:filetime>2020-02-16T00:00:00Z</vt:filetime>
  </property>
</Properties>
</file>