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9B08651-B2DD-42EF-96B6-A6C5AAA25E22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32" autoAdjust="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Name</a:t>
            </a:r>
            <a:r>
              <a:rPr lang="en-US" sz="1600" dirty="0"/>
              <a:t>: Crow Valley 7-62-23-2H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ID: </a:t>
            </a:r>
            <a:r>
              <a:rPr lang="en-US" sz="1600" dirty="0" smtClean="0"/>
              <a:t>428138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4805272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 – </a:t>
            </a:r>
            <a:r>
              <a:rPr lang="en-US" sz="1200" dirty="0" smtClean="0"/>
              <a:t>Location where wells were set to be Drilled 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0" y="1417638"/>
            <a:ext cx="4165600" cy="3108960"/>
          </a:xfrm>
        </p:spPr>
      </p:pic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8200" y="1412966"/>
            <a:ext cx="4038600" cy="3113632"/>
          </a:xfrm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73536</TotalTime>
  <Words>25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Crow Valley 7-62-23-2H  Location ID: 428138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Petrie, Erica</cp:lastModifiedBy>
  <cp:revision>248</cp:revision>
  <dcterms:created xsi:type="dcterms:W3CDTF">2014-10-03T21:02:56Z</dcterms:created>
  <dcterms:modified xsi:type="dcterms:W3CDTF">2020-12-14T16:56:33Z</dcterms:modified>
</cp:coreProperties>
</file>