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KP Kauffman Co.</a:t>
            </a:r>
            <a:br>
              <a:rPr lang="en-US" dirty="0" smtClean="0"/>
            </a:br>
            <a:r>
              <a:rPr lang="en-US" dirty="0" smtClean="0"/>
              <a:t>Facility Name: Knudsen </a:t>
            </a:r>
            <a:r>
              <a:rPr lang="en-US" dirty="0" smtClean="0"/>
              <a:t>#1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</a:t>
            </a:r>
            <a:r>
              <a:rPr lang="en-US" smtClean="0"/>
              <a:t>#  </a:t>
            </a:r>
            <a:r>
              <a:rPr lang="en-US" smtClean="0"/>
              <a:t>075-06127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Wellhead-Signage-Concrete Pad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Unmarked </a:t>
            </a:r>
            <a:r>
              <a:rPr lang="en-US" dirty="0" err="1" smtClean="0"/>
              <a:t>deadman</a:t>
            </a:r>
            <a:r>
              <a:rPr lang="en-US" dirty="0" smtClean="0"/>
              <a:t> foreground and background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1061</TotalTime>
  <Words>26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KP Kauffman Co. Facility Name: Knudsen #1 Location ID#  075-06127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148</cp:revision>
  <dcterms:created xsi:type="dcterms:W3CDTF">2014-10-03T21:02:56Z</dcterms:created>
  <dcterms:modified xsi:type="dcterms:W3CDTF">2020-07-13T20:40:25Z</dcterms:modified>
</cp:coreProperties>
</file>