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74" r:id="rId2"/>
    <p:sldId id="275" r:id="rId3"/>
    <p:sldId id="280" r:id="rId4"/>
    <p:sldId id="28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6" autoAdjust="0"/>
    <p:restoredTop sz="94660"/>
  </p:normalViewPr>
  <p:slideViewPr>
    <p:cSldViewPr>
      <p:cViewPr varScale="1">
        <p:scale>
          <a:sx n="85" d="100"/>
          <a:sy n="85" d="100"/>
        </p:scale>
        <p:origin x="-12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11/27/2015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E9CAC-A1AF-40C0-902E-630915D02646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E9CAC-A1AF-40C0-902E-630915D02646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E9CAC-A1AF-40C0-902E-630915D02646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E9CAC-A1AF-40C0-902E-630915D02646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November 10, 2015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Loc#  382885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06562"/>
          </a:xfrm>
        </p:spPr>
        <p:txBody>
          <a:bodyPr>
            <a:noAutofit/>
          </a:bodyPr>
          <a:lstStyle/>
          <a:p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Snyder Oil  045- </a:t>
            </a:r>
            <a:r>
              <a:rPr lang="en-US" sz="1800" dirty="0" smtClean="0"/>
              <a:t>06388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800" dirty="0" smtClean="0"/>
              <a:t>#1</a:t>
            </a:r>
            <a:r>
              <a:rPr lang="en-US" sz="1800" dirty="0" smtClean="0"/>
              <a:t>:  </a:t>
            </a:r>
            <a:r>
              <a:rPr lang="en-US" sz="1800" dirty="0" smtClean="0"/>
              <a:t>Over view </a:t>
            </a:r>
            <a:r>
              <a:rPr lang="en-US" sz="1800" dirty="0" smtClean="0"/>
              <a:t>of Location , </a:t>
            </a:r>
            <a:r>
              <a:rPr lang="en-US" sz="1800" dirty="0" smtClean="0"/>
              <a:t>facing SE           </a:t>
            </a:r>
            <a:r>
              <a:rPr lang="en-US" sz="1800" dirty="0" smtClean="0"/>
              <a:t>#2</a:t>
            </a:r>
            <a:r>
              <a:rPr lang="en-US" sz="1800" dirty="0" smtClean="0"/>
              <a:t>: Shallow pit and cut slope area                  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                                                          </a:t>
            </a:r>
            <a:br>
              <a:rPr lang="en-US" sz="1800" dirty="0" smtClean="0"/>
            </a:br>
            <a:r>
              <a:rPr lang="en-US" sz="1800" dirty="0" smtClean="0"/>
              <a:t>         </a:t>
            </a:r>
            <a:endParaRPr lang="en-US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November 10, 2015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Photos Loc#  382885</a:t>
            </a:r>
            <a:endParaRPr lang="en-US" dirty="0"/>
          </a:p>
        </p:txBody>
      </p:sp>
      <p:pic>
        <p:nvPicPr>
          <p:cNvPr id="2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347913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347913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06562"/>
          </a:xfrm>
        </p:spPr>
        <p:txBody>
          <a:bodyPr>
            <a:normAutofit fontScale="90000"/>
          </a:bodyPr>
          <a:lstStyle/>
          <a:p>
            <a:r>
              <a:rPr lang="en-US" sz="1800" dirty="0" smtClean="0"/>
              <a:t>Snyder Oil  </a:t>
            </a:r>
            <a:r>
              <a:rPr lang="en-US" sz="1800" dirty="0" smtClean="0"/>
              <a:t>045-06388</a:t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#3</a:t>
            </a:r>
            <a:r>
              <a:rPr lang="en-US" sz="1800" dirty="0" smtClean="0"/>
              <a:t>: </a:t>
            </a:r>
            <a:r>
              <a:rPr lang="en-US" sz="1800" dirty="0" smtClean="0"/>
              <a:t>Suspected open Bore Hole                                 </a:t>
            </a:r>
            <a:r>
              <a:rPr lang="en-US" sz="1800" dirty="0" smtClean="0"/>
              <a:t>  </a:t>
            </a:r>
            <a:r>
              <a:rPr lang="en-US" sz="1800" dirty="0" smtClean="0"/>
              <a:t>#</a:t>
            </a:r>
            <a:r>
              <a:rPr lang="en-US" sz="1800" dirty="0" smtClean="0"/>
              <a:t>4:Resting beside S Bore hole, used as cap / lid?</a:t>
            </a:r>
            <a:endParaRPr lang="en-US" sz="2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November 10, 2015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Photos Loc#  382885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347913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347913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5162"/>
          </a:xfrm>
        </p:spPr>
        <p:txBody>
          <a:bodyPr>
            <a:normAutofit/>
          </a:bodyPr>
          <a:lstStyle/>
          <a:p>
            <a:r>
              <a:rPr lang="en-US" sz="1800" dirty="0" smtClean="0"/>
              <a:t>Snyder Oil -</a:t>
            </a:r>
            <a:r>
              <a:rPr lang="en-US" sz="1800" dirty="0" smtClean="0"/>
              <a:t>045-06388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#5: </a:t>
            </a:r>
            <a:r>
              <a:rPr lang="en-US" sz="1800" dirty="0" smtClean="0"/>
              <a:t>Matured Thistle                                        </a:t>
            </a:r>
            <a:r>
              <a:rPr lang="en-US" sz="1800" dirty="0" smtClean="0"/>
              <a:t>#6</a:t>
            </a:r>
            <a:r>
              <a:rPr lang="en-US" sz="1800" dirty="0" smtClean="0"/>
              <a:t>: Miscellaneous, Debris </a:t>
            </a:r>
            <a:r>
              <a:rPr lang="en-US" sz="1800" dirty="0" smtClean="0"/>
              <a:t>on Location</a:t>
            </a:r>
            <a:endParaRPr lang="en-US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7913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347913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2762"/>
          </a:xfrm>
        </p:spPr>
        <p:txBody>
          <a:bodyPr>
            <a:normAutofit/>
          </a:bodyPr>
          <a:lstStyle/>
          <a:p>
            <a:r>
              <a:rPr lang="en-US" sz="1800" dirty="0" smtClean="0"/>
              <a:t>Snyder </a:t>
            </a:r>
            <a:r>
              <a:rPr lang="en-US" sz="1800" dirty="0" smtClean="0"/>
              <a:t>Oil – 045 </a:t>
            </a:r>
            <a:r>
              <a:rPr lang="en-US" sz="1800" dirty="0" smtClean="0"/>
              <a:t>06388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                              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Cut Slope Erosion on South edge of Location</a:t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#7:                                                  #8: </a:t>
            </a:r>
            <a:endParaRPr lang="en-US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November 10, 2015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Loc#  382885</a:t>
            </a:r>
            <a:endParaRPr lang="en-US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7913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347913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1321</TotalTime>
  <Words>52</Words>
  <Application>Microsoft Office PowerPoint</Application>
  <PresentationFormat>On-screen Show (4:3)</PresentationFormat>
  <Paragraphs>16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 Snyder Oil  045- 06388     #1:  Over view of Location , facing SE           #2: Shallow pit and cut slope area                                                                                        </vt:lpstr>
      <vt:lpstr>Snyder Oil  045-06388     #3: Suspected open Bore Hole                                   #4:Resting beside S Bore hole, used as cap / lid?</vt:lpstr>
      <vt:lpstr>Snyder Oil -045-06388     #5: Matured Thistle                                        #6: Miscellaneous, Debris on Location</vt:lpstr>
      <vt:lpstr>Snyder Oil – 045 06388                                  Cut Slope Erosion on South edge of Location  #7:                                                  #8: 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ColbyL</cp:lastModifiedBy>
  <cp:revision>225</cp:revision>
  <dcterms:created xsi:type="dcterms:W3CDTF">2014-10-03T21:02:56Z</dcterms:created>
  <dcterms:modified xsi:type="dcterms:W3CDTF">2015-11-27T16:21:08Z</dcterms:modified>
</cp:coreProperties>
</file>