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IMPETRO RESOURCES LLC</a:t>
            </a:r>
            <a:br>
              <a:rPr lang="en-US" sz="2400" dirty="0" smtClean="0"/>
            </a:br>
            <a:r>
              <a:rPr lang="en-US" sz="2400" dirty="0" smtClean="0"/>
              <a:t>MARICK STATE 1</a:t>
            </a:r>
            <a:r>
              <a:rPr lang="en-US" sz="2400" dirty="0" smtClean="0"/>
              <a:t>    121-05709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OP. # 10690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6612" y="4802818"/>
            <a:ext cx="4040188" cy="531181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WELLHEAD CLOSEUP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WELLHEAD</a:t>
            </a:r>
            <a:endParaRPr lang="en-US" dirty="0" smtClean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85962" y="1824041"/>
            <a:ext cx="2657473" cy="2209799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31371" y="1869432"/>
            <a:ext cx="2657472" cy="2119014"/>
          </a:xfrm>
        </p:spPr>
      </p:pic>
    </p:spTree>
    <p:extLst>
      <p:ext uri="{BB962C8B-B14F-4D97-AF65-F5344CB8AC3E}">
        <p14:creationId xmlns:p14="http://schemas.microsoft.com/office/powerpoint/2010/main" val="284591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1044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  IMPETRO RESOURCES LLC MARICK STATE 1    121-05709 OP. # 10690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162</cp:revision>
  <dcterms:created xsi:type="dcterms:W3CDTF">2014-10-03T21:02:56Z</dcterms:created>
  <dcterms:modified xsi:type="dcterms:W3CDTF">2024-07-29T21:51:43Z</dcterms:modified>
</cp:coreProperties>
</file>