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handoutMasterIdLst>
    <p:handoutMasterId r:id="rId5"/>
  </p:handoutMasterIdLst>
  <p:sldIdLst>
    <p:sldId id="256" r:id="rId2"/>
    <p:sldId id="257" r:id="rId3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98" autoAdjust="0"/>
    <p:restoredTop sz="94632" autoAdjust="0"/>
  </p:normalViewPr>
  <p:slideViewPr>
    <p:cSldViewPr>
      <p:cViewPr varScale="1">
        <p:scale>
          <a:sx n="96" d="100"/>
          <a:sy n="96" d="100"/>
        </p:scale>
        <p:origin x="437" y="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11/1/2017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11/1/2017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4.emf"/><Relationship Id="rId4" Type="http://schemas.openxmlformats.org/officeDocument/2006/relationships/oleObject" Target="../embeddings/oleObject1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XOG Wells #1</a:t>
            </a:r>
            <a:br>
              <a:rPr lang="en-US" sz="1600" dirty="0" smtClean="0"/>
            </a:br>
            <a:r>
              <a:rPr lang="en-US" sz="1600" dirty="0" smtClean="0"/>
              <a:t>Location ID #312540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</a:t>
            </a:r>
            <a:r>
              <a:rPr lang="en-US" sz="1600" dirty="0" smtClean="0"/>
              <a:t>: </a:t>
            </a:r>
            <a:r>
              <a:rPr lang="en-US" sz="1600" dirty="0" smtClean="0"/>
              <a:t>05-077-08482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Well head with sign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Land owner equipment on the pad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XOG Wells #1</a:t>
            </a:r>
            <a:br>
              <a:rPr lang="en-US" sz="1600" dirty="0" smtClean="0"/>
            </a:br>
            <a:r>
              <a:rPr lang="en-US" sz="1600" dirty="0" smtClean="0"/>
              <a:t>Location ID #312540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</a:t>
            </a:r>
            <a:r>
              <a:rPr lang="en-US" sz="1600" dirty="0" smtClean="0"/>
              <a:t>: </a:t>
            </a:r>
            <a:r>
              <a:rPr lang="en-US" sz="1600" dirty="0" smtClean="0"/>
              <a:t>05-077-08482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Pad and some landowner equipment</a:t>
            </a:r>
            <a:endParaRPr lang="en-US" sz="1200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2011 aerial photo shows the open top tank NE of the well head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  <p:graphicFrame>
        <p:nvGraphicFramePr>
          <p:cNvPr id="5" name="Picture Placeholder 4"/>
          <p:cNvGraphicFramePr>
            <a:graphicFrameLocks noGrp="1" noChangeAspect="1"/>
          </p:cNvGraphicFramePr>
          <p:nvPr>
            <p:ph type="pic" sz="quarter" idx="12"/>
            <p:extLst>
              <p:ext uri="{D42A27DB-BD31-4B8C-83A1-F6EECF244321}">
                <p14:modId xmlns:p14="http://schemas.microsoft.com/office/powerpoint/2010/main" val="1394915183"/>
              </p:ext>
            </p:extLst>
          </p:nvPr>
        </p:nvGraphicFramePr>
        <p:xfrm>
          <a:off x="4495800" y="1408361"/>
          <a:ext cx="4389551" cy="339223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Acrobat Document" r:id="rId4" imgW="6035040" imgH="4663299" progId="AcroExch.Document.DC">
                  <p:embed/>
                </p:oleObj>
              </mc:Choice>
              <mc:Fallback>
                <p:oleObj name="Acrobat Document" r:id="rId4" imgW="6035040" imgH="4663299" progId="AcroExch.Document.DC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495800" y="1408361"/>
                        <a:ext cx="4389551" cy="339223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97871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816</TotalTime>
  <Words>32</Words>
  <Application>Microsoft Office PowerPoint</Application>
  <PresentationFormat>On-screen Show (4:3)</PresentationFormat>
  <Paragraphs>6</Paragraphs>
  <Slides>2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Wingdings</vt:lpstr>
      <vt:lpstr>Office Theme</vt:lpstr>
      <vt:lpstr>Adobe Acrobat Document</vt:lpstr>
      <vt:lpstr>Inspection Photos Location Name: XOG Wells #1 Location ID #312540 API: 05-077-08482</vt:lpstr>
      <vt:lpstr>Inspection Photos Location Name: XOG Wells #1 Location ID #312540 API: 05-077-08482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Lujan, Carlos</cp:lastModifiedBy>
  <cp:revision>104</cp:revision>
  <dcterms:created xsi:type="dcterms:W3CDTF">2014-10-03T21:02:56Z</dcterms:created>
  <dcterms:modified xsi:type="dcterms:W3CDTF">2017-11-01T22:35:05Z</dcterms:modified>
</cp:coreProperties>
</file>