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301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Hume 1</a:t>
            </a:r>
            <a:br>
              <a:rPr lang="en-US" sz="1600" dirty="0" smtClean="0"/>
            </a:br>
            <a:r>
              <a:rPr lang="en-US" sz="1600" dirty="0" smtClean="0"/>
              <a:t>API: 05-009-06118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3400" y="4457961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Weeds in fence around wellhead and unit</a:t>
            </a:r>
            <a:endParaRPr lang="en-US" sz="1200" dirty="0" smtClean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417638"/>
            <a:ext cx="4038600" cy="302895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763" y="1417638"/>
            <a:ext cx="4031837" cy="3023878"/>
          </a:xfrm>
          <a:prstGeom prst="rect">
            <a:avLst/>
          </a:prstGeo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79858" y="4447725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</a:t>
            </a:r>
            <a:r>
              <a:rPr lang="en-US" sz="1200" dirty="0" smtClean="0"/>
              <a:t> Weeds across location. No berms around wate</a:t>
            </a:r>
            <a:r>
              <a:rPr lang="en-US" sz="1200" dirty="0" smtClean="0"/>
              <a:t>r tank. Tank was empty at time of inspection. </a:t>
            </a:r>
            <a:endParaRPr lang="en-US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Hume 1</a:t>
            </a:r>
            <a:br>
              <a:rPr lang="en-US" sz="1600" dirty="0" smtClean="0"/>
            </a:br>
            <a:r>
              <a:rPr lang="en-US" sz="1600" dirty="0" smtClean="0"/>
              <a:t>API: 05-009-06118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219200" y="4424979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3. Weeds around meter shed</a:t>
            </a:r>
            <a:endParaRPr lang="en-US" sz="1200" dirty="0" smtClean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417638"/>
            <a:ext cx="4038600" cy="3028950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81458" y="1796257"/>
            <a:ext cx="3028950" cy="2271712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560078" y="4446588"/>
            <a:ext cx="2271712" cy="55387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4. Unused equipment on east side of location</a:t>
            </a:r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109010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844</TotalTime>
  <Words>56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Hume 1 API: 05-009-06118</vt:lpstr>
      <vt:lpstr>Inspection Photos Location Name: Hume 1 API: 05-009-06118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112</cp:revision>
  <dcterms:created xsi:type="dcterms:W3CDTF">2014-10-03T21:02:56Z</dcterms:created>
  <dcterms:modified xsi:type="dcterms:W3CDTF">2019-02-28T23:14:23Z</dcterms:modified>
</cp:coreProperties>
</file>