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Bloskas</a:t>
            </a:r>
            <a:r>
              <a:rPr lang="en-US" sz="1600" dirty="0" smtClean="0"/>
              <a:t> 12-9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19366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take from West facing East </a:t>
            </a:r>
            <a:r>
              <a:rPr lang="en-US" sz="1200" smtClean="0"/>
              <a:t>TA Equipment</a:t>
            </a:r>
            <a:endParaRPr lang="en-US" sz="12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10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Bloskas 12-9 API: 05-123-19366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2017-03-07T18:10:33Z</dcterms:modified>
</cp:coreProperties>
</file>