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State 918-S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05-011-06018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24350"/>
            <a:ext cx="43434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Location is clean and ready for final reclamation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954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851</TotalTime>
  <Words>16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State 918-S 1 API: 05-011-06018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111</cp:revision>
  <dcterms:created xsi:type="dcterms:W3CDTF">2014-10-03T21:02:56Z</dcterms:created>
  <dcterms:modified xsi:type="dcterms:W3CDTF">2019-02-06T05:16:26Z</dcterms:modified>
</cp:coreProperties>
</file>