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9" r:id="rId4"/>
    <p:sldId id="258" r:id="rId5"/>
    <p:sldId id="257" r:id="rId6"/>
  </p:sldIdLst>
  <p:sldSz cx="12192000" cy="6858000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27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645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926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522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129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32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926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947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21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057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963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24173-E4AB-4CA0-9573-A05A00E09771}" type="datetimeFigureOut">
              <a:rPr lang="en-US" smtClean="0"/>
              <a:t>4/6/2015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C9DAC-D4B8-4925-9A56-42A05EED0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23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9" y="120767"/>
            <a:ext cx="11248839" cy="66337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42903" y="5287753"/>
            <a:ext cx="44631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West </a:t>
            </a:r>
            <a:r>
              <a:rPr lang="en-US" sz="2800" b="1" smtClean="0">
                <a:solidFill>
                  <a:schemeClr val="bg1"/>
                </a:solidFill>
              </a:rPr>
              <a:t>view </a:t>
            </a:r>
            <a:r>
              <a:rPr lang="en-US" sz="2800" b="1" smtClean="0">
                <a:solidFill>
                  <a:schemeClr val="bg1"/>
                </a:solidFill>
              </a:rPr>
              <a:t>from </a:t>
            </a:r>
            <a:r>
              <a:rPr lang="en-US" sz="2800" b="1" dirty="0" smtClean="0">
                <a:solidFill>
                  <a:schemeClr val="bg1"/>
                </a:solidFill>
              </a:rPr>
              <a:t>end of Humphrey driveway on County </a:t>
            </a:r>
            <a:r>
              <a:rPr lang="en-US" sz="2800" b="1" smtClean="0">
                <a:solidFill>
                  <a:schemeClr val="bg1"/>
                </a:solidFill>
              </a:rPr>
              <a:t>Road </a:t>
            </a:r>
            <a:r>
              <a:rPr lang="en-US" sz="2800" b="1" smtClean="0">
                <a:solidFill>
                  <a:schemeClr val="bg1"/>
                </a:solidFill>
              </a:rPr>
              <a:t>8 (no zoom)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05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613" t="7909" r="840" b="8560"/>
          <a:stretch/>
        </p:blipFill>
        <p:spPr>
          <a:xfrm>
            <a:off x="43544" y="127006"/>
            <a:ext cx="12115801" cy="65884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39000" y="5270500"/>
            <a:ext cx="44631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West view zoom from end of Humphrey driveway on County Road 8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77025" y="457888"/>
            <a:ext cx="51811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Telephone pole </a:t>
            </a:r>
            <a:r>
              <a:rPr lang="en-US" b="1" smtClean="0">
                <a:solidFill>
                  <a:schemeClr val="bg1"/>
                </a:solidFill>
              </a:rPr>
              <a:t>on south side County Road 8 on edge of Long 22-B pad</a:t>
            </a:r>
          </a:p>
          <a:p>
            <a:pPr algn="ctr"/>
            <a:r>
              <a:rPr lang="en-US" b="1" smtClean="0">
                <a:solidFill>
                  <a:schemeClr val="bg1"/>
                </a:solidFill>
              </a:rPr>
              <a:t>Note that pole does not block the mountain view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8" name="Straight Arrow Connector 7"/>
          <p:cNvCxnSpPr>
            <a:stCxn id="6" idx="2"/>
          </p:cNvCxnSpPr>
          <p:nvPr/>
        </p:nvCxnSpPr>
        <p:spPr>
          <a:xfrm flipH="1">
            <a:off x="8470901" y="1381218"/>
            <a:ext cx="796698" cy="815882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138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4131" t="15926" r="54168" b="20371"/>
          <a:stretch/>
        </p:blipFill>
        <p:spPr>
          <a:xfrm>
            <a:off x="88900" y="49715"/>
            <a:ext cx="12001500" cy="678288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95027" y="457888"/>
            <a:ext cx="446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Zoomed view of telephone </a:t>
            </a:r>
            <a:r>
              <a:rPr lang="en-US" b="1" dirty="0" smtClean="0">
                <a:solidFill>
                  <a:schemeClr val="bg1"/>
                </a:solidFill>
              </a:rPr>
              <a:t>pole </a:t>
            </a:r>
            <a:r>
              <a:rPr lang="en-US" b="1" smtClean="0">
                <a:solidFill>
                  <a:schemeClr val="bg1"/>
                </a:solidFill>
              </a:rPr>
              <a:t>on south side County Road 8 on edge of Long 22-B pad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7696200" y="1104219"/>
            <a:ext cx="1206500" cy="954613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65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784" y="0"/>
            <a:ext cx="10058400" cy="66877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08500" y="453977"/>
            <a:ext cx="5993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View of the same telephone pole from the Long 22-B pad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7148788" y="845070"/>
            <a:ext cx="1054100" cy="1234701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6019800" y="2971800"/>
            <a:ext cx="5255" cy="34684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546475" y="1710439"/>
            <a:ext cx="2473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Man for scale - 6 ft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067300" y="2079771"/>
            <a:ext cx="844698" cy="739009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66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784" y="0"/>
            <a:ext cx="10058400" cy="66877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13600" y="419100"/>
            <a:ext cx="378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Height of telephone pole is 20-25 ft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6705600" y="788432"/>
            <a:ext cx="1371600" cy="875268"/>
          </a:xfrm>
          <a:prstGeom prst="straightConnector1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Brace 8"/>
          <p:cNvSpPr/>
          <p:nvPr/>
        </p:nvSpPr>
        <p:spPr>
          <a:xfrm>
            <a:off x="1816099" y="2463800"/>
            <a:ext cx="132443" cy="457200"/>
          </a:xfrm>
          <a:prstGeom prst="rightBrace">
            <a:avLst>
              <a:gd name="adj1" fmla="val 45318"/>
              <a:gd name="adj2" fmla="val 51191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33442" y="2507734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Approximately 4 ft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187394" y="326571"/>
            <a:ext cx="0" cy="301731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6125338" y="2820759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6125338" y="2333017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 flipV="1">
            <a:off x="6125338" y="1837486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6125338" y="1336106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6729269" y="3488871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6125338" y="840576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6125338" y="351472"/>
            <a:ext cx="124112" cy="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791325" y="2018546"/>
            <a:ext cx="3783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Storage Tank Height will be 20 ft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2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101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 Onsager</dc:creator>
  <cp:lastModifiedBy>Paul  Onsager</cp:lastModifiedBy>
  <cp:revision>10</cp:revision>
  <cp:lastPrinted>2015-04-06T17:41:45Z</cp:lastPrinted>
  <dcterms:created xsi:type="dcterms:W3CDTF">2015-04-06T17:41:37Z</dcterms:created>
  <dcterms:modified xsi:type="dcterms:W3CDTF">2015-04-06T20:21:54Z</dcterms:modified>
</cp:coreProperties>
</file>