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Weyerman</a:t>
            </a:r>
            <a:r>
              <a:rPr lang="en-US" sz="1600" dirty="0" smtClean="0"/>
              <a:t> </a:t>
            </a:r>
            <a:r>
              <a:rPr lang="en-US" sz="1600" dirty="0" smtClean="0"/>
              <a:t>6B-18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05-125-09027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152650" y="46482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Location photo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1600201"/>
            <a:ext cx="4838700" cy="289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851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Weyerman 6B-18 API: 05-125-09027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110</cp:revision>
  <dcterms:created xsi:type="dcterms:W3CDTF">2014-10-03T21:02:56Z</dcterms:created>
  <dcterms:modified xsi:type="dcterms:W3CDTF">2018-08-20T22:05:38Z</dcterms:modified>
</cp:coreProperties>
</file>