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smtClean="0"/>
              <a:t>West Fork Unit 17    121-05439</a:t>
            </a:r>
            <a:r>
              <a:rPr lang="en-US" sz="2400" dirty="0" smtClean="0"/>
              <a:t>    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SIGNAGE BATTERY – </a:t>
            </a:r>
            <a:r>
              <a:rPr lang="en-US" dirty="0" err="1" smtClean="0"/>
              <a:t>unlegible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SIGNAGE-WH - </a:t>
            </a:r>
            <a:r>
              <a:rPr lang="en-US" dirty="0" err="1" smtClean="0"/>
              <a:t>unlegible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00627" y="2184931"/>
            <a:ext cx="2615243" cy="2006498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95730" y="1847734"/>
            <a:ext cx="2615244" cy="2680893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smtClean="0"/>
              <a:t>West Fork Unit 17    121-05439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Debris @ WH</a:t>
            </a:r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626472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1565</TotalTime>
  <Words>35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Fritzler Resources Inc.  # 31257 West Fork Unit 17    121-05439    </vt:lpstr>
      <vt:lpstr>Fritzler Resources Inc.  # 31257 West Fork Unit 17    121-05439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259</cp:revision>
  <dcterms:created xsi:type="dcterms:W3CDTF">2014-10-03T21:02:56Z</dcterms:created>
  <dcterms:modified xsi:type="dcterms:W3CDTF">2025-11-01T19:45:43Z</dcterms:modified>
</cp:coreProperties>
</file>