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89F68-9B99-4BB5-80BD-86CC6D2A5747}" type="datetimeFigureOut">
              <a:rPr lang="en-US" smtClean="0"/>
              <a:t>12/09/2014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D69D-5EB6-4F5E-9D7D-75EC456E919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AP-66S96W sec.24 SENW</a:t>
            </a:r>
          </a:p>
          <a:p>
            <a:r>
              <a:rPr lang="en-US" smtClean="0"/>
              <a:t>Location # 335485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Damaged and soft compaction</a:t>
            </a:r>
            <a:endParaRPr lang="en-US" dirty="0"/>
          </a:p>
        </p:txBody>
      </p:sp>
      <p:pic>
        <p:nvPicPr>
          <p:cNvPr id="7" name="Content Placeholder 6" descr="DSCN587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87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Unreadable labels</a:t>
            </a:r>
            <a:endParaRPr lang="en-US" dirty="0"/>
          </a:p>
        </p:txBody>
      </p:sp>
      <p:pic>
        <p:nvPicPr>
          <p:cNvPr id="4" name="Content Placeholder 3" descr="DSCN58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Unneeded equipment</a:t>
            </a:r>
            <a:endParaRPr lang="en-US" dirty="0"/>
          </a:p>
        </p:txBody>
      </p:sp>
      <p:pic>
        <p:nvPicPr>
          <p:cNvPr id="4" name="Content Placeholder 3" descr="DSCN58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Energy</vt:lpstr>
      <vt:lpstr>Damaged and soft compaction</vt:lpstr>
      <vt:lpstr>Unreadable labels</vt:lpstr>
      <vt:lpstr>Unneeded equipment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1</cp:revision>
  <dcterms:created xsi:type="dcterms:W3CDTF">2014-12-09T20:38:09Z</dcterms:created>
  <dcterms:modified xsi:type="dcterms:W3CDTF">2014-12-09T20:47:39Z</dcterms:modified>
</cp:coreProperties>
</file>