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79B93-DFB3-4F53-8E84-2AE7E1C1CD41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E3CA02-9F0F-4450-9A8A-CCADE829F62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E3CA02-9F0F-4450-9A8A-CCADE829F627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3040B-6D07-4E12-9D19-52FD781FFB85}" type="datetimeFigureOut">
              <a:rPr lang="en-US" smtClean="0"/>
              <a:t>07/20/2014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DEB95-2C44-40C8-AA6C-E6BF5E32F5A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Petro-Mex Resources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Federal 1-15-8-101</a:t>
            </a:r>
          </a:p>
          <a:p>
            <a:r>
              <a:rPr lang="en-US" dirty="0" smtClean="0"/>
              <a:t>Api# 05-077-08830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4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4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4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47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</Words>
  <Application>Microsoft Office PowerPoint</Application>
  <PresentationFormat>On-screen Show (4:3)</PresentationFormat>
  <Paragraphs>4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Petro-Mex Resources</vt:lpstr>
      <vt:lpstr>Slide 2</vt:lpstr>
      <vt:lpstr>Slide 3</vt:lpstr>
      <vt:lpstr>Slide 4</vt:lpstr>
      <vt:lpstr>Slide 5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Petro-Mex Resources</dc:title>
  <dc:creator>Mike Longworth</dc:creator>
  <cp:lastModifiedBy>Mike Longworth</cp:lastModifiedBy>
  <cp:revision>3</cp:revision>
  <dcterms:created xsi:type="dcterms:W3CDTF">2014-07-20T17:17:41Z</dcterms:created>
  <dcterms:modified xsi:type="dcterms:W3CDTF">2014-07-20T17:32:25Z</dcterms:modified>
</cp:coreProperties>
</file>