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IMPETRO RESOURCES</a:t>
            </a:r>
            <a:br>
              <a:rPr lang="en-US" sz="1600" dirty="0" smtClean="0"/>
            </a:br>
            <a:r>
              <a:rPr lang="en-US" sz="1600" dirty="0" smtClean="0"/>
              <a:t>Location Name: STATE 5</a:t>
            </a:r>
            <a:br>
              <a:rPr lang="en-US" sz="1600" dirty="0" smtClean="0"/>
            </a:br>
            <a:r>
              <a:rPr lang="en-US" sz="1600" dirty="0" smtClean="0"/>
              <a:t>Location ID: 075-09300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NO. 1   SIGNAGE AT WELLHEAD - 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18296" y="1699941"/>
            <a:ext cx="3382963" cy="2818356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 </a:t>
            </a:r>
            <a:r>
              <a:rPr lang="en-US" sz="1200" dirty="0" smtClean="0"/>
              <a:t>INADEQUATE BERM MAINTENANCE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22264" y="1503264"/>
            <a:ext cx="3382961" cy="32117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IMPETRO RESOURCES</a:t>
            </a:r>
            <a:br>
              <a:rPr lang="en-US" dirty="0" smtClean="0"/>
            </a:br>
            <a:r>
              <a:rPr lang="en-US" dirty="0" smtClean="0"/>
              <a:t>STATE 5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DEBRIS – INADEQUATE BERM MAINTENANCE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PJ </a:t>
            </a:r>
            <a:r>
              <a:rPr lang="en-US" dirty="0" smtClean="0"/>
              <a:t>– </a:t>
            </a:r>
            <a:r>
              <a:rPr lang="en-US" dirty="0" smtClean="0"/>
              <a:t>WELLHEAD - SIGN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03772" y="1594248"/>
            <a:ext cx="2657473" cy="2669381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44655" y="1556149"/>
            <a:ext cx="2657471" cy="2745581"/>
          </a:xfrm>
        </p:spPr>
      </p:pic>
    </p:spTree>
    <p:extLst>
      <p:ext uri="{BB962C8B-B14F-4D97-AF65-F5344CB8AC3E}">
        <p14:creationId xmlns:p14="http://schemas.microsoft.com/office/powerpoint/2010/main" val="2172952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IMPETRO RESOURCES </a:t>
            </a:r>
            <a:br>
              <a:rPr lang="en-US" dirty="0" smtClean="0"/>
            </a:br>
            <a:r>
              <a:rPr lang="en-US" dirty="0" smtClean="0"/>
              <a:t>STATE 5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DEBRIS - MAINTENANCE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WEEDS – TRANSFER PUMP 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1210429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IMPETRO RESOURCES</a:t>
            </a:r>
            <a:br>
              <a:rPr lang="en-US" dirty="0" smtClean="0"/>
            </a:br>
            <a:r>
              <a:rPr lang="en-US" dirty="0" smtClean="0"/>
              <a:t>STATE 5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DISCHARGE PIPE AT PW PIT – SMALL AMOUNT CRUDE DRIPPED ON SOIL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PW PIT – WEEDS - MAINTENANCE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1" r="1132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215080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872</TotalTime>
  <Words>75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IMPETRO RESOURCES Location Name: STATE 5 Location ID: 075-09300</vt:lpstr>
      <vt:lpstr>IMPETRO RESOURCES STATE 5 </vt:lpstr>
      <vt:lpstr>IMPETRO RESOURCES  STATE 5 </vt:lpstr>
      <vt:lpstr>IMPETRO RESOURCES STATE 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119</cp:revision>
  <dcterms:created xsi:type="dcterms:W3CDTF">2014-10-03T21:02:56Z</dcterms:created>
  <dcterms:modified xsi:type="dcterms:W3CDTF">2023-07-27T19:23:06Z</dcterms:modified>
</cp:coreProperties>
</file>