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Korf</a:t>
            </a:r>
            <a:r>
              <a:rPr lang="en-US" dirty="0" smtClean="0"/>
              <a:t> 4</a:t>
            </a:r>
            <a:r>
              <a:rPr lang="en-US" dirty="0" smtClean="0"/>
              <a:t>-8              </a:t>
            </a:r>
            <a:r>
              <a:rPr lang="en-US" dirty="0" smtClean="0"/>
              <a:t>Location ID# </a:t>
            </a:r>
            <a:r>
              <a:rPr lang="en-US" dirty="0" smtClean="0"/>
              <a:t>125-06677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smtClean="0"/>
              <a:t>Calibration cert</a:t>
            </a:r>
            <a:r>
              <a:rPr lang="en-US" smtClean="0"/>
              <a:t> </a:t>
            </a:r>
            <a:r>
              <a:rPr lang="en-US" dirty="0" smtClean="0"/>
              <a:t>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</a:t>
            </a:r>
            <a:r>
              <a:rPr lang="en-US" smtClean="0"/>
              <a:t>Wellhead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1468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Korf 4-8              Location ID# 125-06677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325</cp:revision>
  <dcterms:created xsi:type="dcterms:W3CDTF">2014-10-03T21:02:56Z</dcterms:created>
  <dcterms:modified xsi:type="dcterms:W3CDTF">2021-01-04T20:23:44Z</dcterms:modified>
</cp:coreProperties>
</file>