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pptx" ContentType="application/vnd.openxmlformats-officedocument.presentationml.presentation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100" d="100"/>
          <a:sy n="100" d="100"/>
        </p:scale>
        <p:origin x="-24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0636374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2030782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67418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Office_PowerPoint_Presentation1.pptx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smtClean="0"/>
              <a:t>VETTER 1-22</a:t>
            </a:r>
            <a:r>
              <a:rPr lang="en-US" sz="1600" smtClean="0"/>
              <a:t>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05-001-06408</a:t>
            </a:r>
            <a:endParaRPr lang="en-US" sz="16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4800600" y="1524000"/>
            <a:ext cx="4038600" cy="3028950"/>
          </a:xfrm>
        </p:spPr>
      </p:pic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533400" y="1495425"/>
            <a:ext cx="4038600" cy="3124200"/>
          </a:xfrm>
        </p:spPr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57200" y="1524000"/>
            <a:ext cx="4111624" cy="30837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791075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WEEDS AROUND SEPERATOR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WELL</a:t>
            </a:r>
            <a:r>
              <a:rPr lang="en-US" dirty="0" smtClean="0"/>
              <a:t> </a:t>
            </a:r>
            <a:r>
              <a:rPr lang="en-US" dirty="0" smtClean="0"/>
              <a:t>SIGN 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803056107"/>
              </p:ext>
            </p:extLst>
          </p:nvPr>
        </p:nvGraphicFramePr>
        <p:xfrm>
          <a:off x="18516600" y="7696200"/>
          <a:ext cx="2844800" cy="2133600"/>
        </p:xfrm>
        <a:graphic>
          <a:graphicData uri="http://schemas.openxmlformats.org/presentationml/2006/ole">
            <p:oleObj spid="_x0000_s1031" name="Presentation" r:id="rId6" imgW="4572000" imgH="3429000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1004</TotalTime>
  <Words>12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Presentation</vt:lpstr>
      <vt:lpstr>Inspection Photos Location VETTER 1-22  API: 05-001-06408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MontoyaJ</cp:lastModifiedBy>
  <cp:revision>214</cp:revision>
  <dcterms:created xsi:type="dcterms:W3CDTF">2014-10-03T21:02:56Z</dcterms:created>
  <dcterms:modified xsi:type="dcterms:W3CDTF">2017-10-25T17:13:01Z</dcterms:modified>
</cp:coreProperties>
</file>