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Amoco-Charter </a:t>
            </a:r>
            <a:r>
              <a:rPr lang="en-US" sz="1600" dirty="0" err="1" smtClean="0"/>
              <a:t>Schnider</a:t>
            </a:r>
            <a:r>
              <a:rPr lang="en-US" sz="1600" dirty="0" smtClean="0"/>
              <a:t> #14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05-123-309703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from inspection Doc#67200004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60040" y="1066800"/>
            <a:ext cx="2614920" cy="40386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appears to same debris from previous inspection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525"/>
            <a:ext cx="3124200" cy="2343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Amoco-Charter </a:t>
            </a:r>
            <a:r>
              <a:rPr lang="en-US" sz="1600" dirty="0" err="1" smtClean="0"/>
              <a:t>Schnider</a:t>
            </a:r>
            <a:r>
              <a:rPr lang="en-US" sz="1600" dirty="0" smtClean="0"/>
              <a:t> #14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05-123-309703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showing concrete and wiring and unused electrical equipment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525"/>
            <a:ext cx="3124200" cy="23431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1" b="8151"/>
          <a:stretch>
            <a:fillRect/>
          </a:stretch>
        </p:blipFill>
        <p:spPr>
          <a:xfrm rot="16200000">
            <a:off x="914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42891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2000</TotalTime>
  <Words>26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KPK Amoco-Charter Schnider #14 API: 05-123-309703</vt:lpstr>
      <vt:lpstr>Inspection Photos Location Name: KPK Amoco-Charter Schnider #14 API: 05-123-309703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108</cp:revision>
  <dcterms:created xsi:type="dcterms:W3CDTF">2014-10-03T21:02:56Z</dcterms:created>
  <dcterms:modified xsi:type="dcterms:W3CDTF">2017-12-20T20:12:47Z</dcterms:modified>
</cp:coreProperties>
</file>