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F544C-11A7-4908-A138-5D2D7B27FF6C}" type="datetimeFigureOut">
              <a:rPr lang="en-US" smtClean="0"/>
              <a:t>12/18/2014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4CFBE-C496-439C-A9FE-D4C2076C9EF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Federal MV 46-21</a:t>
            </a:r>
          </a:p>
          <a:p>
            <a:r>
              <a:rPr lang="en-US" dirty="0" smtClean="0"/>
              <a:t>05-045-06807</a:t>
            </a:r>
          </a:p>
          <a:p>
            <a:r>
              <a:rPr lang="en-US" dirty="0" smtClean="0"/>
              <a:t>Location Id. # 323869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Unstable </a:t>
            </a:r>
            <a:r>
              <a:rPr lang="en-US" smtClean="0"/>
              <a:t>cut wall</a:t>
            </a:r>
            <a:endParaRPr lang="en-US"/>
          </a:p>
        </p:txBody>
      </p:sp>
      <p:pic>
        <p:nvPicPr>
          <p:cNvPr id="5" name="Content Placeholder 4" descr="DSCN604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9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Culvert needs </a:t>
            </a:r>
            <a:r>
              <a:rPr lang="en-US" dirty="0" err="1" smtClean="0"/>
              <a:t>maintenanced</a:t>
            </a:r>
            <a:endParaRPr lang="en-US" dirty="0"/>
          </a:p>
        </p:txBody>
      </p:sp>
      <p:pic>
        <p:nvPicPr>
          <p:cNvPr id="5" name="Content Placeholder 4" descr="DSCN60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Side of location eroding in drainage </a:t>
            </a:r>
            <a:endParaRPr lang="en-US" dirty="0"/>
          </a:p>
        </p:txBody>
      </p:sp>
      <p:pic>
        <p:nvPicPr>
          <p:cNvPr id="5" name="Content Placeholder 4" descr="DSCN606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6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 BMPs Erosion down road and off into drainage</a:t>
            </a:r>
            <a:endParaRPr lang="en-US" dirty="0"/>
          </a:p>
        </p:txBody>
      </p:sp>
      <p:pic>
        <p:nvPicPr>
          <p:cNvPr id="5" name="Content Placeholder 4" descr="DSCN609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9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Ditch and check dam eroding </a:t>
            </a:r>
            <a:endParaRPr lang="en-US" dirty="0"/>
          </a:p>
        </p:txBody>
      </p:sp>
      <p:pic>
        <p:nvPicPr>
          <p:cNvPr id="5" name="Content Placeholder 4" descr="DSCN604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4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Barb wire fence buried in sediment</a:t>
            </a:r>
            <a:endParaRPr lang="en-US" dirty="0"/>
          </a:p>
        </p:txBody>
      </p:sp>
      <p:pic>
        <p:nvPicPr>
          <p:cNvPr id="5" name="Content Placeholder 4" descr="DSCN60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60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43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WPX Energy</vt:lpstr>
      <vt:lpstr>Unstable cut wall</vt:lpstr>
      <vt:lpstr>Culvert needs maintenanced</vt:lpstr>
      <vt:lpstr>Side of location eroding in drainage </vt:lpstr>
      <vt:lpstr>No BMPs Erosion down road and off into drainage</vt:lpstr>
      <vt:lpstr>Ditch and check dam eroding </vt:lpstr>
      <vt:lpstr>Barb wire fence buried in sediment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25</cp:revision>
  <dcterms:created xsi:type="dcterms:W3CDTF">2014-12-18T23:00:30Z</dcterms:created>
  <dcterms:modified xsi:type="dcterms:W3CDTF">2014-12-19T02:36:48Z</dcterms:modified>
</cp:coreProperties>
</file>