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60" r:id="rId5"/>
    <p:sldId id="259" r:id="rId6"/>
    <p:sldId id="261" r:id="rId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5" d="100"/>
          <a:sy n="85" d="100"/>
        </p:scale>
        <p:origin x="60" y="7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ABBOTT_12-21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320477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 1 location sign.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#2 Tanks,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ABBOTT_12-21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320477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#3 Open top P/W tank.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#4 Crude oil in P/W tank over flowing.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9175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ABBOTT_12-21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320477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#5 </a:t>
            </a:r>
            <a:r>
              <a:rPr lang="en-US" sz="1200" dirty="0"/>
              <a:t>C</a:t>
            </a:r>
            <a:r>
              <a:rPr lang="en-US" sz="1200" dirty="0" smtClean="0"/>
              <a:t>rude oil in berm around open top tank.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Photo #6 Crude oil in berm around open top tank.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143803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ABBOTT_12-21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320477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#7 Separators and ECD.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#8 Separator in field in-between well head and location. 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7037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ABBOTT_12-21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320477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#9 Well head.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#10 location with well head in background.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sp>
        <p:nvSpPr>
          <p:cNvPr id="6" name="Right Arrow 5"/>
          <p:cNvSpPr/>
          <p:nvPr/>
        </p:nvSpPr>
        <p:spPr>
          <a:xfrm rot="5400000">
            <a:off x="4806696" y="2889504"/>
            <a:ext cx="579120" cy="13411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64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ABBOTT_12-21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320477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#11 washed out road to well head.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5" b="16475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#12 Distance from well head to location (650.07 feet).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400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979</TotalTime>
  <Words>184</Words>
  <Application>Microsoft Office PowerPoint</Application>
  <PresentationFormat>On-screen Show (4:3)</PresentationFormat>
  <Paragraphs>18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Office Theme</vt:lpstr>
      <vt:lpstr>Inspection Photos Location Name: ABBOTT_12-21 Location ID: 320477</vt:lpstr>
      <vt:lpstr>Inspection Photos Location Name: ABBOTT_12-21 Location ID: 320477</vt:lpstr>
      <vt:lpstr>Inspection Photos Location Name: ABBOTT_12-21 Location ID: 320477</vt:lpstr>
      <vt:lpstr>Inspection Photos Location Name: ABBOTT_12-21 Location ID: 320477</vt:lpstr>
      <vt:lpstr>Inspection Photos Location Name: ABBOTT_12-21 Location ID: 320477</vt:lpstr>
      <vt:lpstr>Inspection Photos Location Name: ABBOTT_12-21 Location ID: 320477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Finkenbinder, Chane</cp:lastModifiedBy>
  <cp:revision>113</cp:revision>
  <dcterms:created xsi:type="dcterms:W3CDTF">2014-10-03T21:02:56Z</dcterms:created>
  <dcterms:modified xsi:type="dcterms:W3CDTF">2023-10-31T21:16:13Z</dcterms:modified>
</cp:coreProperties>
</file>