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118" d="100"/>
          <a:sy n="118" d="100"/>
        </p:scale>
        <p:origin x="-1482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129388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40241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Di-Ta well and battery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08487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Pump jack and 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Stained soil mechanical leak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Di-Ta well and battery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08487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Stained soil  in berm area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Tank 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77514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Di-Ta well and battery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08487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Stained soil  around </a:t>
            </a:r>
            <a:r>
              <a:rPr lang="en-US" sz="1200" dirty="0" err="1" smtClean="0"/>
              <a:t>seperater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Meter run and weeds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237043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Di-Ta well and battery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08487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Meter run  and calibration records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Meter run </a:t>
            </a:r>
            <a:r>
              <a:rPr lang="en-US" sz="1200" smtClean="0"/>
              <a:t>unused equipment </a:t>
            </a:r>
            <a:r>
              <a:rPr lang="en-US" sz="1200" dirty="0" smtClean="0"/>
              <a:t>and weeds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11751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832</TotalTime>
  <Words>42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Inspection Photos Location Name: Di-Ta well and battery API: 05-123-08487</vt:lpstr>
      <vt:lpstr>Inspection Photos Location Name: Di-Ta well and battery API: 05-123-08487</vt:lpstr>
      <vt:lpstr>Inspection Photos Location Name: Di-Ta well and battery API: 05-123-08487</vt:lpstr>
      <vt:lpstr>Inspection Photos Location Name: Di-Ta well and battery API: 05-123-08487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105</cp:revision>
  <dcterms:created xsi:type="dcterms:W3CDTF">2014-10-03T21:02:56Z</dcterms:created>
  <dcterms:modified xsi:type="dcterms:W3CDTF">2017-04-19T15:10:05Z</dcterms:modified>
</cp:coreProperties>
</file>