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8" r:id="rId2"/>
    <p:sldId id="267" r:id="rId3"/>
    <p:sldId id="269" r:id="rId4"/>
    <p:sldId id="272" r:id="rId5"/>
    <p:sldId id="273" r:id="rId6"/>
    <p:sldId id="27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0" autoAdjust="0"/>
    <p:restoredTop sz="94660"/>
  </p:normalViewPr>
  <p:slideViewPr>
    <p:cSldViewPr>
      <p:cViewPr varScale="1">
        <p:scale>
          <a:sx n="72" d="100"/>
          <a:sy n="72" d="100"/>
        </p:scale>
        <p:origin x="49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4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10/6/2017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API: 05-071-09185 |  Date: 10/3/2017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 fontScale="92500" lnSpcReduction="10000"/>
          </a:bodyPr>
          <a:lstStyle/>
          <a:p>
            <a:r>
              <a:rPr lang="en-US" sz="1350" b="1" dirty="0" smtClean="0"/>
              <a:t>Photo 1. </a:t>
            </a:r>
            <a:r>
              <a:rPr lang="en-US" dirty="0"/>
              <a:t>Facing </a:t>
            </a:r>
            <a:r>
              <a:rPr lang="en-US" dirty="0" smtClean="0"/>
              <a:t>northwest at the beginning of the access road standing near Hwy 12. </a:t>
            </a:r>
            <a:r>
              <a:rPr lang="en-US" dirty="0" err="1" smtClean="0"/>
              <a:t>Stormwater</a:t>
            </a:r>
            <a:r>
              <a:rPr lang="en-US" dirty="0" smtClean="0"/>
              <a:t> is being directed from the drainage in upper right of photo and down along the access road which is causing erosion and directing </a:t>
            </a:r>
            <a:r>
              <a:rPr lang="en-US" dirty="0" err="1" smtClean="0"/>
              <a:t>stormwater</a:t>
            </a:r>
            <a:r>
              <a:rPr lang="en-US" dirty="0" smtClean="0"/>
              <a:t> towards the highway shown in the next photo. 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API: </a:t>
            </a:r>
            <a:r>
              <a:rPr lang="en-US" dirty="0" smtClean="0"/>
              <a:t>05-071-09185 </a:t>
            </a:r>
            <a:r>
              <a:rPr lang="en-US" dirty="0" smtClean="0"/>
              <a:t>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1</a:t>
            </a:fld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324600" y="2133600"/>
            <a:ext cx="609600" cy="6096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3581400" y="2819400"/>
            <a:ext cx="838200" cy="6858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93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/>
          </a:bodyPr>
          <a:lstStyle/>
          <a:p>
            <a:r>
              <a:rPr lang="en-US" sz="1350" b="1" dirty="0" smtClean="0"/>
              <a:t>Photo 2. </a:t>
            </a:r>
            <a:r>
              <a:rPr lang="en-US" dirty="0" smtClean="0"/>
              <a:t>There </a:t>
            </a:r>
            <a:r>
              <a:rPr lang="en-US" dirty="0" smtClean="0"/>
              <a:t>is signs sediment is being deposited on to the highway from </a:t>
            </a:r>
            <a:r>
              <a:rPr lang="en-US" dirty="0" err="1" smtClean="0"/>
              <a:t>stormwater</a:t>
            </a:r>
            <a:r>
              <a:rPr lang="en-US" dirty="0" smtClean="0"/>
              <a:t> and vehicle tracking.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60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/>
          </a:bodyPr>
          <a:lstStyle/>
          <a:p>
            <a:r>
              <a:rPr lang="en-US" sz="1350" b="1" dirty="0" smtClean="0"/>
              <a:t>Photo 3. </a:t>
            </a:r>
            <a:r>
              <a:rPr lang="en-US" dirty="0" smtClean="0"/>
              <a:t>There is </a:t>
            </a:r>
            <a:r>
              <a:rPr lang="en-US" dirty="0" err="1" smtClean="0"/>
              <a:t>stormwater</a:t>
            </a:r>
            <a:r>
              <a:rPr lang="en-US" dirty="0" smtClean="0"/>
              <a:t> directed across the road which is causing erosion of the road.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81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/>
          </a:bodyPr>
          <a:lstStyle/>
          <a:p>
            <a:r>
              <a:rPr lang="en-US" sz="1350" b="1" dirty="0" smtClean="0"/>
              <a:t>Photo 4. </a:t>
            </a:r>
            <a:r>
              <a:rPr lang="en-US" dirty="0" smtClean="0"/>
              <a:t>The side of the access road has eroded creating a 3.5ft gully shown by arrow which is pointing toward the 3.ft shovel.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4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743200" y="3581400"/>
            <a:ext cx="838200" cy="152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94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/>
          </a:bodyPr>
          <a:lstStyle/>
          <a:p>
            <a:r>
              <a:rPr lang="en-US" sz="1350" b="1" dirty="0" smtClean="0"/>
              <a:t>Photo 5. </a:t>
            </a:r>
            <a:r>
              <a:rPr lang="en-US" dirty="0" smtClean="0"/>
              <a:t>Facing southwest toward the location.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21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6324600" cy="804862"/>
          </a:xfrm>
        </p:spPr>
        <p:txBody>
          <a:bodyPr>
            <a:normAutofit/>
          </a:bodyPr>
          <a:lstStyle/>
          <a:p>
            <a:r>
              <a:rPr lang="en-US" sz="1350" b="1" dirty="0" smtClean="0"/>
              <a:t>Photo 6. </a:t>
            </a:r>
            <a:r>
              <a:rPr lang="en-US" dirty="0" smtClean="0"/>
              <a:t>Facing toward the east cut slope of the location which is not adequately stabilized.</a:t>
            </a:r>
            <a:endParaRPr lang="en-US" sz="1350" b="1" dirty="0"/>
          </a:p>
        </p:txBody>
      </p:sp>
      <p:sp>
        <p:nvSpPr>
          <p:cNvPr id="11" name="Footer Placeholder 6"/>
          <p:cNvSpPr txBox="1">
            <a:spLocks/>
          </p:cNvSpPr>
          <p:nvPr/>
        </p:nvSpPr>
        <p:spPr>
          <a:xfrm>
            <a:off x="2971800" y="228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914400"/>
            <a:ext cx="5791200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Footer Placeholder 6"/>
          <p:cNvSpPr txBox="1">
            <a:spLocks/>
          </p:cNvSpPr>
          <p:nvPr/>
        </p:nvSpPr>
        <p:spPr>
          <a:xfrm>
            <a:off x="2971800" y="2286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schemeClr val="tx1">
                    <a:tint val="75000"/>
                  </a:schemeClr>
                </a:solidFill>
              </a:rPr>
              <a:t>Inspection 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Photos</a:t>
            </a:r>
          </a:p>
        </p:txBody>
      </p:sp>
      <p:pic>
        <p:nvPicPr>
          <p:cNvPr id="7" name="Picture 6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6241848"/>
            <a:ext cx="1828800" cy="482802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API: 05-071-09185 |  Date: 10/3/2017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5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202</Words>
  <Application>Microsoft Office PowerPoint</Application>
  <PresentationFormat>On-screen Show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Costa, Ryan</cp:lastModifiedBy>
  <cp:revision>119</cp:revision>
  <dcterms:created xsi:type="dcterms:W3CDTF">2014-10-03T21:02:56Z</dcterms:created>
  <dcterms:modified xsi:type="dcterms:W3CDTF">2017-10-06T16:18:42Z</dcterms:modified>
</cp:coreProperties>
</file>