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</p:sldMasterIdLst>
  <p:notesMasterIdLst>
    <p:notesMasterId r:id="rId6"/>
  </p:notesMasterIdLst>
  <p:handoutMasterIdLst>
    <p:handoutMasterId r:id="rId7"/>
  </p:handoutMasterIdLst>
  <p:sldIdLst>
    <p:sldId id="256" r:id="rId2"/>
    <p:sldId id="257" r:id="rId3"/>
    <p:sldId id="258" r:id="rId4"/>
    <p:sldId id="259" r:id="rId5"/>
  </p:sldIdLst>
  <p:sldSz cx="9144000" cy="6858000" type="screen4x3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698" autoAdjust="0"/>
    <p:restoredTop sz="94595" autoAdjust="0"/>
  </p:normalViewPr>
  <p:slideViewPr>
    <p:cSldViewPr>
      <p:cViewPr varScale="1">
        <p:scale>
          <a:sx n="83" d="100"/>
          <a:sy n="83" d="100"/>
        </p:scale>
        <p:origin x="941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6/27/2022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2499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0998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2364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184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691725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11078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1896939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49040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28860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93636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50080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5291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6109721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61331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995621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68724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5715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  <p:sldLayoutId id="2147483666" r:id="rId12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/>
          </a:bodyPr>
          <a:lstStyle/>
          <a:p>
            <a:r>
              <a:rPr lang="en-US" sz="1600" dirty="0" smtClean="0"/>
              <a:t>Location Name: </a:t>
            </a:r>
            <a:r>
              <a:rPr lang="en-US" sz="1600" dirty="0" smtClean="0"/>
              <a:t>LORENCITO 9-5, </a:t>
            </a:r>
            <a:r>
              <a:rPr lang="en-US" sz="1600" dirty="0" smtClean="0"/>
              <a:t>API #: </a:t>
            </a:r>
            <a:r>
              <a:rPr lang="en-US" sz="1600" dirty="0" smtClean="0"/>
              <a:t>071-06977, </a:t>
            </a:r>
            <a:r>
              <a:rPr lang="en-US" sz="1600" dirty="0" smtClean="0"/>
              <a:t>Insp. #:</a:t>
            </a:r>
            <a:r>
              <a:rPr lang="en-US" sz="1600" dirty="0" smtClean="0"/>
              <a:t>695106466 </a:t>
            </a:r>
            <a:endParaRPr lang="en-US" sz="16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1: LOCATION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59" b="9259"/>
          <a:stretch>
            <a:fillRect/>
          </a:stretch>
        </p:blipFill>
        <p:spPr>
          <a:xfrm>
            <a:off x="533400" y="838200"/>
            <a:ext cx="8229600" cy="5029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2: WELL SIGN</a:t>
            </a:r>
            <a:endParaRPr lang="en-US" sz="1200" dirty="0"/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40" b="4740"/>
          <a:stretch>
            <a:fillRect/>
          </a:stretch>
        </p:blipFill>
        <p:spPr>
          <a:xfrm>
            <a:off x="457200" y="304800"/>
            <a:ext cx="8305800" cy="5638800"/>
          </a:xfrm>
        </p:spPr>
      </p:pic>
    </p:spTree>
    <p:extLst>
      <p:ext uri="{BB962C8B-B14F-4D97-AF65-F5344CB8AC3E}">
        <p14:creationId xmlns:p14="http://schemas.microsoft.com/office/powerpoint/2010/main" val="273074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3: WELLHEAD AND EQUIPMENT</a:t>
            </a:r>
            <a:endParaRPr lang="en-US" sz="1200" dirty="0"/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40" b="4740"/>
          <a:stretch>
            <a:fillRect/>
          </a:stretch>
        </p:blipFill>
        <p:spPr>
          <a:xfrm>
            <a:off x="457200" y="304800"/>
            <a:ext cx="8305800" cy="5638800"/>
          </a:xfrm>
        </p:spPr>
      </p:pic>
    </p:spTree>
    <p:extLst>
      <p:ext uri="{BB962C8B-B14F-4D97-AF65-F5344CB8AC3E}">
        <p14:creationId xmlns:p14="http://schemas.microsoft.com/office/powerpoint/2010/main" val="779734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4: 2-2” POLY PIPES AND BERM MATERIAL LEFT ON LOCATION. </a:t>
            </a:r>
            <a:r>
              <a:rPr lang="en-US" sz="1200" dirty="0" smtClean="0">
                <a:solidFill>
                  <a:srgbClr val="FF0000"/>
                </a:solidFill>
              </a:rPr>
              <a:t>REMOVE UNUSED EQUIPMENT, SPREAD OR REMOVE UNUSED BERM MATERIAL PER RULE 606. CA DATE 7-8-2022.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00" y="304800"/>
            <a:ext cx="7518400" cy="5638800"/>
          </a:xfrm>
        </p:spPr>
      </p:pic>
    </p:spTree>
    <p:extLst>
      <p:ext uri="{BB962C8B-B14F-4D97-AF65-F5344CB8AC3E}">
        <p14:creationId xmlns:p14="http://schemas.microsoft.com/office/powerpoint/2010/main" val="1646193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860</TotalTime>
  <Words>77</Words>
  <Application>Microsoft Office PowerPoint</Application>
  <PresentationFormat>On-screen Show (4:3)</PresentationFormat>
  <Paragraphs>13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Tw Cen MT</vt:lpstr>
      <vt:lpstr>Tw Cen MT Condensed</vt:lpstr>
      <vt:lpstr>Wingdings</vt:lpstr>
      <vt:lpstr>Wingdings 3</vt:lpstr>
      <vt:lpstr>Integral</vt:lpstr>
      <vt:lpstr>Location Name: LORENCITO 9-5, API #: 071-06977, Insp. #:695106466 </vt:lpstr>
      <vt:lpstr>PowerPoint Presentation</vt:lpstr>
      <vt:lpstr>PowerPoint Presentation</vt:lpstr>
      <vt:lpstr>PowerPoint Presentation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Beardslee, Tom</cp:lastModifiedBy>
  <cp:revision>138</cp:revision>
  <dcterms:created xsi:type="dcterms:W3CDTF">2014-10-03T21:02:56Z</dcterms:created>
  <dcterms:modified xsi:type="dcterms:W3CDTF">2022-06-27T19:35:25Z</dcterms:modified>
</cp:coreProperties>
</file>